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ubik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Abel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1ZwbAud2ShFBCj/+zGV7Nvjey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Rubik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ubik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26" Type="http://schemas.openxmlformats.org/officeDocument/2006/relationships/font" Target="fonts/Abel-regular.fntdata"/><Relationship Id="rId25" Type="http://schemas.openxmlformats.org/officeDocument/2006/relationships/font" Target="fonts/Montserrat-boldItalic.fntdata"/><Relationship Id="rId27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ubikMedium-bold.fntdata"/><Relationship Id="rId18" Type="http://schemas.openxmlformats.org/officeDocument/2006/relationships/font" Target="fonts/Rubik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a8d53ad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g3a8d53ad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9578636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a9578636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a9578636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3a9578636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8a3c290cb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38a3c290cb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7d0c10bbb0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37d0c10bbb0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d0c10bbb0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37d0c10bbb0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8a3c290c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38a3c290c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8a3c290c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8a3c290c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8a3c290c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8a3c290c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8a3c290cb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38a3c290cb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8a3c290c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g38a3c290c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87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2" name="Google Shape;12;p87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8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8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87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87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7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7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87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8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1" name="Google Shape;21;p87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99"/>
          <p:cNvGrpSpPr/>
          <p:nvPr/>
        </p:nvGrpSpPr>
        <p:grpSpPr>
          <a:xfrm>
            <a:off x="5642288" y="1021651"/>
            <a:ext cx="3764211" cy="2374663"/>
            <a:chOff x="640875" y="3095850"/>
            <a:chExt cx="750800" cy="386300"/>
          </a:xfrm>
        </p:grpSpPr>
        <p:sp>
          <p:nvSpPr>
            <p:cNvPr id="124" name="Google Shape;124;p99"/>
            <p:cNvSpPr/>
            <p:nvPr/>
          </p:nvSpPr>
          <p:spPr>
            <a:xfrm>
              <a:off x="640875" y="3095850"/>
              <a:ext cx="750800" cy="386300"/>
            </a:xfrm>
            <a:custGeom>
              <a:rect b="b" l="l" r="r" t="t"/>
              <a:pathLst>
                <a:path extrusionOk="0" h="15452" w="30032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9"/>
            <p:cNvSpPr/>
            <p:nvPr/>
          </p:nvSpPr>
          <p:spPr>
            <a:xfrm>
              <a:off x="1122425" y="3095850"/>
              <a:ext cx="269250" cy="97375"/>
            </a:xfrm>
            <a:custGeom>
              <a:rect b="b" l="l" r="r" t="t"/>
              <a:pathLst>
                <a:path extrusionOk="0" h="3895" w="1077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99"/>
          <p:cNvSpPr/>
          <p:nvPr/>
        </p:nvSpPr>
        <p:spPr>
          <a:xfrm>
            <a:off x="5317725" y="788675"/>
            <a:ext cx="546600" cy="35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9"/>
          <p:cNvSpPr/>
          <p:nvPr/>
        </p:nvSpPr>
        <p:spPr>
          <a:xfrm rot="9899924">
            <a:off x="5926541" y="457884"/>
            <a:ext cx="2672857" cy="3050260"/>
          </a:xfrm>
          <a:custGeom>
            <a:rect b="b" l="l" r="r" t="t"/>
            <a:pathLst>
              <a:path extrusionOk="0" h="24386" w="17383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9"/>
          <p:cNvSpPr/>
          <p:nvPr/>
        </p:nvSpPr>
        <p:spPr>
          <a:xfrm rot="929458">
            <a:off x="7076777" y="2014046"/>
            <a:ext cx="2384620" cy="2712288"/>
          </a:xfrm>
          <a:custGeom>
            <a:rect b="b" l="l" r="r" t="t"/>
            <a:pathLst>
              <a:path extrusionOk="0" h="26343" w="2316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9"/>
          <p:cNvSpPr txBox="1"/>
          <p:nvPr>
            <p:ph type="title"/>
          </p:nvPr>
        </p:nvSpPr>
        <p:spPr>
          <a:xfrm>
            <a:off x="1012325" y="2911200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99"/>
          <p:cNvSpPr txBox="1"/>
          <p:nvPr>
            <p:ph idx="1" type="subTitle"/>
          </p:nvPr>
        </p:nvSpPr>
        <p:spPr>
          <a:xfrm>
            <a:off x="1012325" y="1838375"/>
            <a:ext cx="4378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9"/>
          <p:cNvSpPr/>
          <p:nvPr/>
        </p:nvSpPr>
        <p:spPr>
          <a:xfrm rot="5400000">
            <a:off x="1317889" y="-288529"/>
            <a:ext cx="3639982" cy="5707340"/>
          </a:xfrm>
          <a:custGeom>
            <a:rect b="b" l="l" r="r" t="t"/>
            <a:pathLst>
              <a:path extrusionOk="0" h="71534" w="47852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134" name="Google Shape;134;p108"/>
          <p:cNvGrpSpPr/>
          <p:nvPr/>
        </p:nvGrpSpPr>
        <p:grpSpPr>
          <a:xfrm>
            <a:off x="-3621963" y="-1003614"/>
            <a:ext cx="14748864" cy="9515698"/>
            <a:chOff x="-3621963" y="-1003614"/>
            <a:chExt cx="14748864" cy="9515698"/>
          </a:xfrm>
        </p:grpSpPr>
        <p:sp>
          <p:nvSpPr>
            <p:cNvPr id="135" name="Google Shape;135;p108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8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8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8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8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8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32"/>
          <p:cNvGrpSpPr/>
          <p:nvPr/>
        </p:nvGrpSpPr>
        <p:grpSpPr>
          <a:xfrm>
            <a:off x="-2528787" y="1412326"/>
            <a:ext cx="3764211" cy="2374663"/>
            <a:chOff x="640875" y="3095850"/>
            <a:chExt cx="750800" cy="386300"/>
          </a:xfrm>
        </p:grpSpPr>
        <p:sp>
          <p:nvSpPr>
            <p:cNvPr id="143" name="Google Shape;143;p132"/>
            <p:cNvSpPr/>
            <p:nvPr/>
          </p:nvSpPr>
          <p:spPr>
            <a:xfrm>
              <a:off x="640875" y="3095850"/>
              <a:ext cx="750800" cy="386300"/>
            </a:xfrm>
            <a:custGeom>
              <a:rect b="b" l="l" r="r" t="t"/>
              <a:pathLst>
                <a:path extrusionOk="0" h="15452" w="30032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2"/>
            <p:cNvSpPr/>
            <p:nvPr/>
          </p:nvSpPr>
          <p:spPr>
            <a:xfrm>
              <a:off x="1122425" y="3095850"/>
              <a:ext cx="269250" cy="97375"/>
            </a:xfrm>
            <a:custGeom>
              <a:rect b="b" l="l" r="r" t="t"/>
              <a:pathLst>
                <a:path extrusionOk="0" h="3895" w="1077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32"/>
          <p:cNvSpPr/>
          <p:nvPr/>
        </p:nvSpPr>
        <p:spPr>
          <a:xfrm rot="9899924">
            <a:off x="-2244534" y="848559"/>
            <a:ext cx="2672857" cy="3050260"/>
          </a:xfrm>
          <a:custGeom>
            <a:rect b="b" l="l" r="r" t="t"/>
            <a:pathLst>
              <a:path extrusionOk="0" h="24386" w="17383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2"/>
          <p:cNvSpPr/>
          <p:nvPr/>
        </p:nvSpPr>
        <p:spPr>
          <a:xfrm rot="929458">
            <a:off x="-1094298" y="2404721"/>
            <a:ext cx="2384620" cy="2712288"/>
          </a:xfrm>
          <a:custGeom>
            <a:rect b="b" l="l" r="r" t="t"/>
            <a:pathLst>
              <a:path extrusionOk="0" h="26343" w="2316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32"/>
          <p:cNvGrpSpPr/>
          <p:nvPr/>
        </p:nvGrpSpPr>
        <p:grpSpPr>
          <a:xfrm>
            <a:off x="6347963" y="13726"/>
            <a:ext cx="3764211" cy="2374663"/>
            <a:chOff x="640875" y="3095850"/>
            <a:chExt cx="750800" cy="386300"/>
          </a:xfrm>
        </p:grpSpPr>
        <p:sp>
          <p:nvSpPr>
            <p:cNvPr id="148" name="Google Shape;148;p132"/>
            <p:cNvSpPr/>
            <p:nvPr/>
          </p:nvSpPr>
          <p:spPr>
            <a:xfrm>
              <a:off x="640875" y="3095850"/>
              <a:ext cx="750800" cy="386300"/>
            </a:xfrm>
            <a:custGeom>
              <a:rect b="b" l="l" r="r" t="t"/>
              <a:pathLst>
                <a:path extrusionOk="0" h="15452" w="30032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2"/>
            <p:cNvSpPr/>
            <p:nvPr/>
          </p:nvSpPr>
          <p:spPr>
            <a:xfrm>
              <a:off x="1122425" y="3095850"/>
              <a:ext cx="269250" cy="97375"/>
            </a:xfrm>
            <a:custGeom>
              <a:rect b="b" l="l" r="r" t="t"/>
              <a:pathLst>
                <a:path extrusionOk="0" h="3895" w="1077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32"/>
          <p:cNvSpPr/>
          <p:nvPr/>
        </p:nvSpPr>
        <p:spPr>
          <a:xfrm rot="9899924">
            <a:off x="6632216" y="-550041"/>
            <a:ext cx="2672857" cy="3050260"/>
          </a:xfrm>
          <a:custGeom>
            <a:rect b="b" l="l" r="r" t="t"/>
            <a:pathLst>
              <a:path extrusionOk="0" h="24386" w="17383">
                <a:moveTo>
                  <a:pt x="17207" y="308"/>
                </a:moveTo>
                <a:lnTo>
                  <a:pt x="14272" y="14229"/>
                </a:lnTo>
                <a:lnTo>
                  <a:pt x="2586" y="24210"/>
                </a:lnTo>
                <a:lnTo>
                  <a:pt x="176" y="396"/>
                </a:lnTo>
                <a:lnTo>
                  <a:pt x="6305" y="14184"/>
                </a:lnTo>
                <a:cubicBezTo>
                  <a:pt x="6305" y="14229"/>
                  <a:pt x="6350" y="14229"/>
                  <a:pt x="6350" y="14229"/>
                </a:cubicBezTo>
                <a:cubicBezTo>
                  <a:pt x="6392" y="14229"/>
                  <a:pt x="6392" y="14229"/>
                  <a:pt x="6392" y="14184"/>
                </a:cubicBezTo>
                <a:lnTo>
                  <a:pt x="17207" y="308"/>
                </a:lnTo>
                <a:close/>
                <a:moveTo>
                  <a:pt x="47" y="0"/>
                </a:moveTo>
                <a:cubicBezTo>
                  <a:pt x="1" y="0"/>
                  <a:pt x="1" y="46"/>
                  <a:pt x="1" y="88"/>
                </a:cubicBezTo>
                <a:lnTo>
                  <a:pt x="2453" y="24298"/>
                </a:lnTo>
                <a:cubicBezTo>
                  <a:pt x="2453" y="24340"/>
                  <a:pt x="2498" y="24340"/>
                  <a:pt x="2498" y="24340"/>
                </a:cubicBezTo>
                <a:cubicBezTo>
                  <a:pt x="2498" y="24386"/>
                  <a:pt x="2540" y="24386"/>
                  <a:pt x="2540" y="24386"/>
                </a:cubicBezTo>
                <a:cubicBezTo>
                  <a:pt x="2540" y="24386"/>
                  <a:pt x="2540" y="24340"/>
                  <a:pt x="2586" y="24340"/>
                </a:cubicBezTo>
                <a:lnTo>
                  <a:pt x="14360" y="14317"/>
                </a:lnTo>
                <a:lnTo>
                  <a:pt x="14360" y="14271"/>
                </a:lnTo>
                <a:lnTo>
                  <a:pt x="17382" y="88"/>
                </a:lnTo>
                <a:cubicBezTo>
                  <a:pt x="17382" y="46"/>
                  <a:pt x="17382" y="0"/>
                  <a:pt x="17337" y="0"/>
                </a:cubicBezTo>
                <a:cubicBezTo>
                  <a:pt x="17337" y="0"/>
                  <a:pt x="17295" y="0"/>
                  <a:pt x="17295" y="46"/>
                </a:cubicBezTo>
                <a:lnTo>
                  <a:pt x="6392" y="14054"/>
                </a:lnTo>
                <a:lnTo>
                  <a:pt x="134" y="46"/>
                </a:lnTo>
                <a:cubicBezTo>
                  <a:pt x="89" y="0"/>
                  <a:pt x="89" y="0"/>
                  <a:pt x="47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2"/>
          <p:cNvSpPr/>
          <p:nvPr/>
        </p:nvSpPr>
        <p:spPr>
          <a:xfrm rot="929458">
            <a:off x="7782452" y="1006121"/>
            <a:ext cx="2384620" cy="2712288"/>
          </a:xfrm>
          <a:custGeom>
            <a:rect b="b" l="l" r="r" t="t"/>
            <a:pathLst>
              <a:path extrusionOk="0" h="26343" w="23160">
                <a:moveTo>
                  <a:pt x="22939" y="209"/>
                </a:moveTo>
                <a:lnTo>
                  <a:pt x="18257" y="10145"/>
                </a:lnTo>
                <a:lnTo>
                  <a:pt x="396" y="12817"/>
                </a:lnTo>
                <a:lnTo>
                  <a:pt x="22939" y="209"/>
                </a:lnTo>
                <a:close/>
                <a:moveTo>
                  <a:pt x="18169" y="10278"/>
                </a:moveTo>
                <a:lnTo>
                  <a:pt x="7050" y="26167"/>
                </a:lnTo>
                <a:lnTo>
                  <a:pt x="175" y="12947"/>
                </a:lnTo>
                <a:lnTo>
                  <a:pt x="175" y="12947"/>
                </a:lnTo>
                <a:lnTo>
                  <a:pt x="18169" y="10278"/>
                </a:lnTo>
                <a:close/>
                <a:moveTo>
                  <a:pt x="23093" y="0"/>
                </a:moveTo>
                <a:cubicBezTo>
                  <a:pt x="23083" y="0"/>
                  <a:pt x="23072" y="11"/>
                  <a:pt x="23072" y="34"/>
                </a:cubicBezTo>
                <a:lnTo>
                  <a:pt x="46" y="12859"/>
                </a:lnTo>
                <a:cubicBezTo>
                  <a:pt x="46" y="12905"/>
                  <a:pt x="0" y="12905"/>
                  <a:pt x="46" y="12947"/>
                </a:cubicBezTo>
                <a:lnTo>
                  <a:pt x="6962" y="26300"/>
                </a:lnTo>
                <a:lnTo>
                  <a:pt x="7004" y="26342"/>
                </a:lnTo>
                <a:cubicBezTo>
                  <a:pt x="7050" y="26342"/>
                  <a:pt x="7050" y="26342"/>
                  <a:pt x="7050" y="26300"/>
                </a:cubicBezTo>
                <a:lnTo>
                  <a:pt x="18344" y="10233"/>
                </a:lnTo>
                <a:lnTo>
                  <a:pt x="23160" y="76"/>
                </a:lnTo>
                <a:cubicBezTo>
                  <a:pt x="23160" y="76"/>
                  <a:pt x="23160" y="34"/>
                  <a:pt x="23114" y="34"/>
                </a:cubicBezTo>
                <a:cubicBezTo>
                  <a:pt x="23114" y="11"/>
                  <a:pt x="23104" y="0"/>
                  <a:pt x="23093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32"/>
          <p:cNvSpPr/>
          <p:nvPr/>
        </p:nvSpPr>
        <p:spPr>
          <a:xfrm>
            <a:off x="933175" y="554600"/>
            <a:ext cx="7272300" cy="399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32"/>
          <p:cNvSpPr/>
          <p:nvPr/>
        </p:nvSpPr>
        <p:spPr>
          <a:xfrm>
            <a:off x="5317725" y="788675"/>
            <a:ext cx="546600" cy="35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32"/>
          <p:cNvSpPr txBox="1"/>
          <p:nvPr>
            <p:ph type="title"/>
          </p:nvPr>
        </p:nvSpPr>
        <p:spPr>
          <a:xfrm>
            <a:off x="1228200" y="1155899"/>
            <a:ext cx="66876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32"/>
          <p:cNvSpPr/>
          <p:nvPr/>
        </p:nvSpPr>
        <p:spPr>
          <a:xfrm rot="5400000">
            <a:off x="2554866" y="-1092130"/>
            <a:ext cx="4034282" cy="7327764"/>
          </a:xfrm>
          <a:custGeom>
            <a:rect b="b" l="l" r="r" t="t"/>
            <a:pathLst>
              <a:path extrusionOk="0" h="71534" w="47852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88"/>
          <p:cNvGrpSpPr/>
          <p:nvPr/>
        </p:nvGrpSpPr>
        <p:grpSpPr>
          <a:xfrm>
            <a:off x="-2134953" y="-2232526"/>
            <a:ext cx="13005667" cy="9144743"/>
            <a:chOff x="-2134953" y="-2232526"/>
            <a:chExt cx="13005667" cy="9144743"/>
          </a:xfrm>
        </p:grpSpPr>
        <p:sp>
          <p:nvSpPr>
            <p:cNvPr id="158" name="Google Shape;158;p88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8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8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8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8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8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88"/>
          <p:cNvSpPr txBox="1"/>
          <p:nvPr>
            <p:ph idx="1" type="subTitle"/>
          </p:nvPr>
        </p:nvSpPr>
        <p:spPr>
          <a:xfrm>
            <a:off x="625650" y="1087175"/>
            <a:ext cx="76899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65" name="Google Shape;165;p8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89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68" name="Google Shape;168;p89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9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9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9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9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9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9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9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8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7" name="Google Shape;177;p89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89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89"/>
          <p:cNvSpPr txBox="1"/>
          <p:nvPr>
            <p:ph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89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89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89"/>
          <p:cNvSpPr txBox="1"/>
          <p:nvPr>
            <p:ph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3" name="Google Shape;183;p89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89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89"/>
          <p:cNvSpPr txBox="1"/>
          <p:nvPr>
            <p:ph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6" name="Google Shape;186;p89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89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89"/>
          <p:cNvSpPr txBox="1"/>
          <p:nvPr>
            <p:ph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" name="Google Shape;189;p89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89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89"/>
          <p:cNvSpPr txBox="1"/>
          <p:nvPr>
            <p:ph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2" name="Google Shape;192;p89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89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89"/>
          <p:cNvSpPr txBox="1"/>
          <p:nvPr>
            <p:ph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7" name="Google Shape;197;p90"/>
          <p:cNvSpPr txBox="1"/>
          <p:nvPr>
            <p:ph idx="1" type="subTitle"/>
          </p:nvPr>
        </p:nvSpPr>
        <p:spPr>
          <a:xfrm>
            <a:off x="652375" y="1807199"/>
            <a:ext cx="2259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90"/>
          <p:cNvSpPr txBox="1"/>
          <p:nvPr>
            <p:ph idx="2" type="subTitle"/>
          </p:nvPr>
        </p:nvSpPr>
        <p:spPr>
          <a:xfrm>
            <a:off x="652375" y="2096300"/>
            <a:ext cx="2028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90"/>
          <p:cNvSpPr txBox="1"/>
          <p:nvPr>
            <p:ph idx="3" type="title"/>
          </p:nvPr>
        </p:nvSpPr>
        <p:spPr>
          <a:xfrm>
            <a:off x="1195975" y="1136050"/>
            <a:ext cx="1172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0" name="Google Shape;200;p90"/>
          <p:cNvSpPr txBox="1"/>
          <p:nvPr>
            <p:ph idx="4" type="subTitle"/>
          </p:nvPr>
        </p:nvSpPr>
        <p:spPr>
          <a:xfrm>
            <a:off x="3442200" y="1807199"/>
            <a:ext cx="2259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90"/>
          <p:cNvSpPr txBox="1"/>
          <p:nvPr>
            <p:ph idx="5" type="subTitle"/>
          </p:nvPr>
        </p:nvSpPr>
        <p:spPr>
          <a:xfrm>
            <a:off x="3548275" y="2088875"/>
            <a:ext cx="20475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90"/>
          <p:cNvSpPr txBox="1"/>
          <p:nvPr>
            <p:ph idx="6" type="title"/>
          </p:nvPr>
        </p:nvSpPr>
        <p:spPr>
          <a:xfrm>
            <a:off x="3985800" y="1136050"/>
            <a:ext cx="1172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" name="Google Shape;203;p90"/>
          <p:cNvSpPr txBox="1"/>
          <p:nvPr>
            <p:ph idx="7" type="subTitle"/>
          </p:nvPr>
        </p:nvSpPr>
        <p:spPr>
          <a:xfrm>
            <a:off x="6232025" y="1807199"/>
            <a:ext cx="2259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90"/>
          <p:cNvSpPr txBox="1"/>
          <p:nvPr>
            <p:ph idx="8" type="subTitle"/>
          </p:nvPr>
        </p:nvSpPr>
        <p:spPr>
          <a:xfrm>
            <a:off x="6326525" y="2088888"/>
            <a:ext cx="20706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90"/>
          <p:cNvSpPr txBox="1"/>
          <p:nvPr>
            <p:ph idx="9" type="title"/>
          </p:nvPr>
        </p:nvSpPr>
        <p:spPr>
          <a:xfrm>
            <a:off x="6775625" y="1136050"/>
            <a:ext cx="1172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6" name="Google Shape;206;p90"/>
          <p:cNvSpPr txBox="1"/>
          <p:nvPr>
            <p:ph idx="13" type="subTitle"/>
          </p:nvPr>
        </p:nvSpPr>
        <p:spPr>
          <a:xfrm>
            <a:off x="2047300" y="3573850"/>
            <a:ext cx="2259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90"/>
          <p:cNvSpPr txBox="1"/>
          <p:nvPr>
            <p:ph idx="14" type="subTitle"/>
          </p:nvPr>
        </p:nvSpPr>
        <p:spPr>
          <a:xfrm>
            <a:off x="2163100" y="3862975"/>
            <a:ext cx="2028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90"/>
          <p:cNvSpPr txBox="1"/>
          <p:nvPr>
            <p:ph idx="15" type="title"/>
          </p:nvPr>
        </p:nvSpPr>
        <p:spPr>
          <a:xfrm>
            <a:off x="2590888" y="2902700"/>
            <a:ext cx="1172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9" name="Google Shape;209;p90"/>
          <p:cNvSpPr txBox="1"/>
          <p:nvPr>
            <p:ph idx="16" type="subTitle"/>
          </p:nvPr>
        </p:nvSpPr>
        <p:spPr>
          <a:xfrm>
            <a:off x="4837125" y="3573850"/>
            <a:ext cx="2259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90"/>
          <p:cNvSpPr txBox="1"/>
          <p:nvPr>
            <p:ph idx="17" type="subTitle"/>
          </p:nvPr>
        </p:nvSpPr>
        <p:spPr>
          <a:xfrm>
            <a:off x="4952929" y="3862975"/>
            <a:ext cx="2028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90"/>
          <p:cNvSpPr txBox="1"/>
          <p:nvPr>
            <p:ph idx="18" type="title"/>
          </p:nvPr>
        </p:nvSpPr>
        <p:spPr>
          <a:xfrm>
            <a:off x="5380713" y="2902700"/>
            <a:ext cx="1172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90"/>
          <p:cNvSpPr/>
          <p:nvPr/>
        </p:nvSpPr>
        <p:spPr>
          <a:xfrm>
            <a:off x="6392555" y="4169300"/>
            <a:ext cx="3991296" cy="2626253"/>
          </a:xfrm>
          <a:custGeom>
            <a:rect b="b" l="l" r="r" t="t"/>
            <a:pathLst>
              <a:path extrusionOk="0" h="30908" w="46973">
                <a:moveTo>
                  <a:pt x="29286" y="88"/>
                </a:moveTo>
                <a:lnTo>
                  <a:pt x="46797" y="6480"/>
                </a:lnTo>
                <a:lnTo>
                  <a:pt x="14664" y="30820"/>
                </a:lnTo>
                <a:lnTo>
                  <a:pt x="176" y="26792"/>
                </a:lnTo>
                <a:lnTo>
                  <a:pt x="19305" y="15585"/>
                </a:lnTo>
                <a:cubicBezTo>
                  <a:pt x="19350" y="15585"/>
                  <a:pt x="19350" y="15540"/>
                  <a:pt x="19350" y="15540"/>
                </a:cubicBezTo>
                <a:lnTo>
                  <a:pt x="19350" y="88"/>
                </a:lnTo>
                <a:close/>
                <a:moveTo>
                  <a:pt x="19305" y="1"/>
                </a:moveTo>
                <a:cubicBezTo>
                  <a:pt x="19263" y="1"/>
                  <a:pt x="19217" y="1"/>
                  <a:pt x="19217" y="43"/>
                </a:cubicBezTo>
                <a:lnTo>
                  <a:pt x="19217" y="15498"/>
                </a:lnTo>
                <a:lnTo>
                  <a:pt x="1" y="26792"/>
                </a:lnTo>
                <a:lnTo>
                  <a:pt x="1" y="26834"/>
                </a:lnTo>
                <a:cubicBezTo>
                  <a:pt x="1" y="26880"/>
                  <a:pt x="1" y="26880"/>
                  <a:pt x="43" y="26880"/>
                </a:cubicBezTo>
                <a:lnTo>
                  <a:pt x="14664" y="30907"/>
                </a:lnTo>
                <a:lnTo>
                  <a:pt x="14710" y="30907"/>
                </a:lnTo>
                <a:lnTo>
                  <a:pt x="46930" y="6522"/>
                </a:lnTo>
                <a:cubicBezTo>
                  <a:pt x="46972" y="6522"/>
                  <a:pt x="46972" y="6480"/>
                  <a:pt x="46972" y="6480"/>
                </a:cubicBezTo>
                <a:cubicBezTo>
                  <a:pt x="46972" y="6434"/>
                  <a:pt x="46930" y="6434"/>
                  <a:pt x="46930" y="6434"/>
                </a:cubicBezTo>
                <a:lnTo>
                  <a:pt x="29332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90"/>
          <p:cNvGrpSpPr/>
          <p:nvPr/>
        </p:nvGrpSpPr>
        <p:grpSpPr>
          <a:xfrm>
            <a:off x="7583835" y="3551801"/>
            <a:ext cx="2112949" cy="2097994"/>
            <a:chOff x="1586450" y="2207175"/>
            <a:chExt cx="621675" cy="617275"/>
          </a:xfrm>
        </p:grpSpPr>
        <p:sp>
          <p:nvSpPr>
            <p:cNvPr id="214" name="Google Shape;214;p90"/>
            <p:cNvSpPr/>
            <p:nvPr/>
          </p:nvSpPr>
          <p:spPr>
            <a:xfrm>
              <a:off x="2043925" y="2361450"/>
              <a:ext cx="164200" cy="379825"/>
            </a:xfrm>
            <a:custGeom>
              <a:rect b="b" l="l" r="r" t="t"/>
              <a:pathLst>
                <a:path extrusionOk="0" h="15193" w="6568">
                  <a:moveTo>
                    <a:pt x="6525" y="0"/>
                  </a:moveTo>
                  <a:cubicBezTo>
                    <a:pt x="6525" y="0"/>
                    <a:pt x="6480" y="0"/>
                    <a:pt x="6480" y="46"/>
                  </a:cubicBezTo>
                  <a:lnTo>
                    <a:pt x="0" y="15147"/>
                  </a:lnTo>
                  <a:cubicBezTo>
                    <a:pt x="0" y="15147"/>
                    <a:pt x="0" y="15192"/>
                    <a:pt x="46" y="15192"/>
                  </a:cubicBezTo>
                  <a:lnTo>
                    <a:pt x="134" y="15192"/>
                  </a:lnTo>
                  <a:lnTo>
                    <a:pt x="6567" y="88"/>
                  </a:lnTo>
                  <a:cubicBezTo>
                    <a:pt x="6567" y="46"/>
                    <a:pt x="6567" y="46"/>
                    <a:pt x="6525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0"/>
            <p:cNvSpPr/>
            <p:nvPr/>
          </p:nvSpPr>
          <p:spPr>
            <a:xfrm>
              <a:off x="1586450" y="2207175"/>
              <a:ext cx="621675" cy="617275"/>
            </a:xfrm>
            <a:custGeom>
              <a:rect b="b" l="l" r="r" t="t"/>
              <a:pathLst>
                <a:path extrusionOk="0" h="24691" w="24867">
                  <a:moveTo>
                    <a:pt x="6480" y="0"/>
                  </a:moveTo>
                  <a:lnTo>
                    <a:pt x="1" y="9193"/>
                  </a:lnTo>
                  <a:lnTo>
                    <a:pt x="1" y="9235"/>
                  </a:lnTo>
                  <a:lnTo>
                    <a:pt x="7793" y="24645"/>
                  </a:lnTo>
                  <a:cubicBezTo>
                    <a:pt x="7793" y="24690"/>
                    <a:pt x="7793" y="24690"/>
                    <a:pt x="7838" y="24690"/>
                  </a:cubicBezTo>
                  <a:lnTo>
                    <a:pt x="18387" y="21363"/>
                  </a:lnTo>
                  <a:cubicBezTo>
                    <a:pt x="18433" y="21363"/>
                    <a:pt x="18433" y="21318"/>
                    <a:pt x="18433" y="21318"/>
                  </a:cubicBezTo>
                  <a:cubicBezTo>
                    <a:pt x="18433" y="21276"/>
                    <a:pt x="18387" y="21276"/>
                    <a:pt x="18345" y="21276"/>
                  </a:cubicBezTo>
                  <a:lnTo>
                    <a:pt x="7838" y="24557"/>
                  </a:lnTo>
                  <a:lnTo>
                    <a:pt x="134" y="9193"/>
                  </a:lnTo>
                  <a:lnTo>
                    <a:pt x="6567" y="130"/>
                  </a:lnTo>
                  <a:lnTo>
                    <a:pt x="24779" y="6304"/>
                  </a:lnTo>
                  <a:cubicBezTo>
                    <a:pt x="24824" y="6304"/>
                    <a:pt x="24866" y="6304"/>
                    <a:pt x="24866" y="6259"/>
                  </a:cubicBezTo>
                  <a:cubicBezTo>
                    <a:pt x="24866" y="6217"/>
                    <a:pt x="24866" y="6171"/>
                    <a:pt x="24824" y="6171"/>
                  </a:cubicBezTo>
                  <a:lnTo>
                    <a:pt x="6567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90"/>
          <p:cNvGrpSpPr/>
          <p:nvPr/>
        </p:nvGrpSpPr>
        <p:grpSpPr>
          <a:xfrm>
            <a:off x="-507592" y="-237698"/>
            <a:ext cx="2253001" cy="1159209"/>
            <a:chOff x="640875" y="3095850"/>
            <a:chExt cx="750800" cy="386300"/>
          </a:xfrm>
        </p:grpSpPr>
        <p:sp>
          <p:nvSpPr>
            <p:cNvPr id="217" name="Google Shape;217;p90"/>
            <p:cNvSpPr/>
            <p:nvPr/>
          </p:nvSpPr>
          <p:spPr>
            <a:xfrm>
              <a:off x="640875" y="3095850"/>
              <a:ext cx="750800" cy="386300"/>
            </a:xfrm>
            <a:custGeom>
              <a:rect b="b" l="l" r="r" t="t"/>
              <a:pathLst>
                <a:path extrusionOk="0" h="15452" w="30032">
                  <a:moveTo>
                    <a:pt x="19262" y="0"/>
                  </a:moveTo>
                  <a:lnTo>
                    <a:pt x="46" y="11295"/>
                  </a:lnTo>
                  <a:cubicBezTo>
                    <a:pt x="0" y="11337"/>
                    <a:pt x="0" y="11337"/>
                    <a:pt x="0" y="11382"/>
                  </a:cubicBezTo>
                  <a:lnTo>
                    <a:pt x="46" y="11424"/>
                  </a:lnTo>
                  <a:lnTo>
                    <a:pt x="14667" y="15452"/>
                  </a:lnTo>
                  <a:lnTo>
                    <a:pt x="14709" y="15452"/>
                  </a:lnTo>
                  <a:lnTo>
                    <a:pt x="29989" y="3895"/>
                  </a:lnTo>
                  <a:cubicBezTo>
                    <a:pt x="30031" y="3852"/>
                    <a:pt x="30031" y="3807"/>
                    <a:pt x="29989" y="3807"/>
                  </a:cubicBezTo>
                  <a:cubicBezTo>
                    <a:pt x="29989" y="3786"/>
                    <a:pt x="29978" y="3775"/>
                    <a:pt x="29966" y="3775"/>
                  </a:cubicBezTo>
                  <a:cubicBezTo>
                    <a:pt x="29955" y="3775"/>
                    <a:pt x="29944" y="3786"/>
                    <a:pt x="29944" y="3807"/>
                  </a:cubicBezTo>
                  <a:lnTo>
                    <a:pt x="14667" y="15322"/>
                  </a:lnTo>
                  <a:lnTo>
                    <a:pt x="221" y="11337"/>
                  </a:lnTo>
                  <a:lnTo>
                    <a:pt x="19350" y="130"/>
                  </a:lnTo>
                  <a:cubicBezTo>
                    <a:pt x="19350" y="88"/>
                    <a:pt x="19395" y="42"/>
                    <a:pt x="19350" y="42"/>
                  </a:cubicBezTo>
                  <a:cubicBezTo>
                    <a:pt x="19350" y="0"/>
                    <a:pt x="19308" y="0"/>
                    <a:pt x="1926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0"/>
            <p:cNvSpPr/>
            <p:nvPr/>
          </p:nvSpPr>
          <p:spPr>
            <a:xfrm>
              <a:off x="1122425" y="3095850"/>
              <a:ext cx="269250" cy="97375"/>
            </a:xfrm>
            <a:custGeom>
              <a:rect b="b" l="l" r="r" t="t"/>
              <a:pathLst>
                <a:path extrusionOk="0" h="3895" w="10770">
                  <a:moveTo>
                    <a:pt x="88" y="0"/>
                  </a:moveTo>
                  <a:cubicBezTo>
                    <a:pt x="46" y="0"/>
                    <a:pt x="0" y="0"/>
                    <a:pt x="0" y="42"/>
                  </a:cubicBezTo>
                  <a:cubicBezTo>
                    <a:pt x="0" y="88"/>
                    <a:pt x="0" y="88"/>
                    <a:pt x="46" y="130"/>
                  </a:cubicBezTo>
                  <a:lnTo>
                    <a:pt x="10682" y="3895"/>
                  </a:lnTo>
                  <a:cubicBezTo>
                    <a:pt x="10727" y="3895"/>
                    <a:pt x="10727" y="3895"/>
                    <a:pt x="10769" y="3852"/>
                  </a:cubicBezTo>
                  <a:cubicBezTo>
                    <a:pt x="10769" y="3807"/>
                    <a:pt x="10769" y="3807"/>
                    <a:pt x="10727" y="3765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90"/>
          <p:cNvGrpSpPr/>
          <p:nvPr/>
        </p:nvGrpSpPr>
        <p:grpSpPr>
          <a:xfrm rot="2544563">
            <a:off x="-954270" y="-138610"/>
            <a:ext cx="2041840" cy="1426966"/>
            <a:chOff x="1327125" y="3425225"/>
            <a:chExt cx="693875" cy="484900"/>
          </a:xfrm>
        </p:grpSpPr>
        <p:sp>
          <p:nvSpPr>
            <p:cNvPr id="220" name="Google Shape;220;p90"/>
            <p:cNvSpPr/>
            <p:nvPr/>
          </p:nvSpPr>
          <p:spPr>
            <a:xfrm>
              <a:off x="1327125" y="3425225"/>
              <a:ext cx="252775" cy="389625"/>
            </a:xfrm>
            <a:custGeom>
              <a:rect b="b" l="l" r="r" t="t"/>
              <a:pathLst>
                <a:path extrusionOk="0" h="15585" w="10111">
                  <a:moveTo>
                    <a:pt x="88" y="0"/>
                  </a:moveTo>
                  <a:cubicBezTo>
                    <a:pt x="42" y="0"/>
                    <a:pt x="0" y="0"/>
                    <a:pt x="0" y="46"/>
                  </a:cubicBezTo>
                  <a:lnTo>
                    <a:pt x="0" y="15543"/>
                  </a:lnTo>
                  <a:cubicBezTo>
                    <a:pt x="0" y="15585"/>
                    <a:pt x="42" y="15585"/>
                    <a:pt x="88" y="15585"/>
                  </a:cubicBezTo>
                  <a:cubicBezTo>
                    <a:pt x="88" y="15585"/>
                    <a:pt x="130" y="15585"/>
                    <a:pt x="130" y="15543"/>
                  </a:cubicBezTo>
                  <a:lnTo>
                    <a:pt x="130" y="88"/>
                  </a:lnTo>
                  <a:lnTo>
                    <a:pt x="10069" y="88"/>
                  </a:lnTo>
                  <a:cubicBezTo>
                    <a:pt x="10111" y="88"/>
                    <a:pt x="10111" y="88"/>
                    <a:pt x="10111" y="46"/>
                  </a:cubicBezTo>
                  <a:cubicBezTo>
                    <a:pt x="10111" y="0"/>
                    <a:pt x="10111" y="0"/>
                    <a:pt x="10069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0"/>
            <p:cNvSpPr/>
            <p:nvPr/>
          </p:nvSpPr>
          <p:spPr>
            <a:xfrm>
              <a:off x="1577700" y="3425225"/>
              <a:ext cx="443300" cy="484900"/>
            </a:xfrm>
            <a:custGeom>
              <a:rect b="b" l="l" r="r" t="t"/>
              <a:pathLst>
                <a:path extrusionOk="0" h="19396" w="17732">
                  <a:moveTo>
                    <a:pt x="88" y="133"/>
                  </a:moveTo>
                  <a:lnTo>
                    <a:pt x="17557" y="6525"/>
                  </a:lnTo>
                  <a:lnTo>
                    <a:pt x="746" y="19220"/>
                  </a:lnTo>
                  <a:lnTo>
                    <a:pt x="88" y="133"/>
                  </a:lnTo>
                  <a:close/>
                  <a:moveTo>
                    <a:pt x="0" y="0"/>
                  </a:moveTo>
                  <a:lnTo>
                    <a:pt x="0" y="46"/>
                  </a:lnTo>
                  <a:lnTo>
                    <a:pt x="659" y="19308"/>
                  </a:lnTo>
                  <a:lnTo>
                    <a:pt x="659" y="19350"/>
                  </a:lnTo>
                  <a:cubicBezTo>
                    <a:pt x="659" y="19395"/>
                    <a:pt x="701" y="19395"/>
                    <a:pt x="701" y="19395"/>
                  </a:cubicBezTo>
                  <a:cubicBezTo>
                    <a:pt x="701" y="19395"/>
                    <a:pt x="701" y="19350"/>
                    <a:pt x="746" y="19350"/>
                  </a:cubicBezTo>
                  <a:lnTo>
                    <a:pt x="17686" y="6525"/>
                  </a:lnTo>
                  <a:cubicBezTo>
                    <a:pt x="17732" y="6525"/>
                    <a:pt x="17732" y="6479"/>
                    <a:pt x="17732" y="6479"/>
                  </a:cubicBezTo>
                  <a:cubicBezTo>
                    <a:pt x="17732" y="6437"/>
                    <a:pt x="17686" y="6437"/>
                    <a:pt x="17686" y="6437"/>
                  </a:cubicBezTo>
                  <a:lnTo>
                    <a:pt x="88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0"/>
            <p:cNvSpPr/>
            <p:nvPr/>
          </p:nvSpPr>
          <p:spPr>
            <a:xfrm>
              <a:off x="1327125" y="3812175"/>
              <a:ext cx="269250" cy="97950"/>
            </a:xfrm>
            <a:custGeom>
              <a:rect b="b" l="l" r="r" t="t"/>
              <a:pathLst>
                <a:path extrusionOk="0" h="3918" w="10770">
                  <a:moveTo>
                    <a:pt x="54" y="1"/>
                  </a:moveTo>
                  <a:cubicBezTo>
                    <a:pt x="37" y="1"/>
                    <a:pt x="28" y="19"/>
                    <a:pt x="0" y="19"/>
                  </a:cubicBezTo>
                  <a:cubicBezTo>
                    <a:pt x="0" y="65"/>
                    <a:pt x="0" y="107"/>
                    <a:pt x="42" y="107"/>
                  </a:cubicBezTo>
                  <a:lnTo>
                    <a:pt x="10682" y="3872"/>
                  </a:lnTo>
                  <a:lnTo>
                    <a:pt x="10724" y="3917"/>
                  </a:lnTo>
                  <a:lnTo>
                    <a:pt x="10769" y="3872"/>
                  </a:lnTo>
                  <a:cubicBezTo>
                    <a:pt x="10769" y="3830"/>
                    <a:pt x="10769" y="3784"/>
                    <a:pt x="10724" y="3784"/>
                  </a:cubicBezTo>
                  <a:lnTo>
                    <a:pt x="88" y="19"/>
                  </a:lnTo>
                  <a:cubicBezTo>
                    <a:pt x="73" y="5"/>
                    <a:pt x="62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91"/>
          <p:cNvGrpSpPr/>
          <p:nvPr/>
        </p:nvGrpSpPr>
        <p:grpSpPr>
          <a:xfrm>
            <a:off x="-1645548" y="-2015865"/>
            <a:ext cx="14188758" cy="10087940"/>
            <a:chOff x="-1645548" y="-2015865"/>
            <a:chExt cx="14188758" cy="10087940"/>
          </a:xfrm>
        </p:grpSpPr>
        <p:grpSp>
          <p:nvGrpSpPr>
            <p:cNvPr id="225" name="Google Shape;225;p91"/>
            <p:cNvGrpSpPr/>
            <p:nvPr/>
          </p:nvGrpSpPr>
          <p:grpSpPr>
            <a:xfrm>
              <a:off x="-1645548" y="-2015865"/>
              <a:ext cx="3359587" cy="8686086"/>
              <a:chOff x="7271352" y="-2015865"/>
              <a:chExt cx="3359587" cy="8686086"/>
            </a:xfrm>
          </p:grpSpPr>
          <p:sp>
            <p:nvSpPr>
              <p:cNvPr id="226" name="Google Shape;226;p91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1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91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91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91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91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91"/>
            <p:cNvGrpSpPr/>
            <p:nvPr/>
          </p:nvGrpSpPr>
          <p:grpSpPr>
            <a:xfrm rot="2219984">
              <a:off x="7913360" y="3296804"/>
              <a:ext cx="3796560" cy="4039571"/>
              <a:chOff x="7558302" y="3163860"/>
              <a:chExt cx="3072637" cy="3269312"/>
            </a:xfrm>
          </p:grpSpPr>
          <p:sp>
            <p:nvSpPr>
              <p:cNvPr id="233" name="Google Shape;233;p91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91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91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91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9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2"/>
          <p:cNvSpPr txBox="1"/>
          <p:nvPr>
            <p:ph type="title"/>
          </p:nvPr>
        </p:nvSpPr>
        <p:spPr>
          <a:xfrm>
            <a:off x="2789969" y="2796725"/>
            <a:ext cx="3564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40" name="Google Shape;240;p92"/>
          <p:cNvSpPr txBox="1"/>
          <p:nvPr>
            <p:ph idx="1" type="subTitle"/>
          </p:nvPr>
        </p:nvSpPr>
        <p:spPr>
          <a:xfrm>
            <a:off x="2530950" y="3241774"/>
            <a:ext cx="40821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92"/>
          <p:cNvSpPr/>
          <p:nvPr/>
        </p:nvSpPr>
        <p:spPr>
          <a:xfrm rot="-5400000">
            <a:off x="7796125" y="-698925"/>
            <a:ext cx="2288740" cy="2288683"/>
          </a:xfrm>
          <a:custGeom>
            <a:rect b="b" l="l" r="r" t="t"/>
            <a:pathLst>
              <a:path extrusionOk="0" h="40363" w="40364">
                <a:moveTo>
                  <a:pt x="20180" y="133"/>
                </a:moveTo>
                <a:lnTo>
                  <a:pt x="40230" y="20183"/>
                </a:lnTo>
                <a:lnTo>
                  <a:pt x="20180" y="40187"/>
                </a:lnTo>
                <a:lnTo>
                  <a:pt x="130" y="20183"/>
                </a:lnTo>
                <a:lnTo>
                  <a:pt x="20180" y="133"/>
                </a:lnTo>
                <a:close/>
                <a:moveTo>
                  <a:pt x="20138" y="0"/>
                </a:moveTo>
                <a:lnTo>
                  <a:pt x="43" y="20138"/>
                </a:lnTo>
                <a:cubicBezTo>
                  <a:pt x="1" y="20138"/>
                  <a:pt x="1" y="20183"/>
                  <a:pt x="43" y="20225"/>
                </a:cubicBezTo>
                <a:lnTo>
                  <a:pt x="20138" y="40321"/>
                </a:lnTo>
                <a:lnTo>
                  <a:pt x="20180" y="40363"/>
                </a:lnTo>
                <a:lnTo>
                  <a:pt x="20226" y="40321"/>
                </a:lnTo>
                <a:lnTo>
                  <a:pt x="40318" y="20225"/>
                </a:lnTo>
                <a:cubicBezTo>
                  <a:pt x="40363" y="20183"/>
                  <a:pt x="40363" y="20138"/>
                  <a:pt x="40318" y="20138"/>
                </a:cubicBezTo>
                <a:lnTo>
                  <a:pt x="20226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2"/>
          <p:cNvSpPr/>
          <p:nvPr/>
        </p:nvSpPr>
        <p:spPr>
          <a:xfrm rot="-5400000">
            <a:off x="8384003" y="480221"/>
            <a:ext cx="2119936" cy="2118462"/>
          </a:xfrm>
          <a:custGeom>
            <a:rect b="b" l="l" r="r" t="t"/>
            <a:pathLst>
              <a:path extrusionOk="0" h="37361" w="37387">
                <a:moveTo>
                  <a:pt x="26267" y="150"/>
                </a:moveTo>
                <a:lnTo>
                  <a:pt x="37257" y="26241"/>
                </a:lnTo>
                <a:lnTo>
                  <a:pt x="11166" y="37231"/>
                </a:lnTo>
                <a:lnTo>
                  <a:pt x="134" y="11140"/>
                </a:lnTo>
                <a:lnTo>
                  <a:pt x="26267" y="150"/>
                </a:lnTo>
                <a:close/>
                <a:moveTo>
                  <a:pt x="26310" y="0"/>
                </a:moveTo>
                <a:cubicBezTo>
                  <a:pt x="26297" y="0"/>
                  <a:pt x="26282" y="5"/>
                  <a:pt x="26267" y="21"/>
                </a:cubicBezTo>
                <a:lnTo>
                  <a:pt x="46" y="11052"/>
                </a:lnTo>
                <a:cubicBezTo>
                  <a:pt x="46" y="11052"/>
                  <a:pt x="1" y="11094"/>
                  <a:pt x="1" y="11140"/>
                </a:cubicBezTo>
                <a:lnTo>
                  <a:pt x="11078" y="37360"/>
                </a:lnTo>
                <a:lnTo>
                  <a:pt x="11166" y="37360"/>
                </a:lnTo>
                <a:lnTo>
                  <a:pt x="37386" y="26329"/>
                </a:lnTo>
                <a:lnTo>
                  <a:pt x="37386" y="26241"/>
                </a:lnTo>
                <a:lnTo>
                  <a:pt x="26355" y="21"/>
                </a:lnTo>
                <a:cubicBezTo>
                  <a:pt x="26355" y="21"/>
                  <a:pt x="26336" y="0"/>
                  <a:pt x="2631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2"/>
          <p:cNvSpPr/>
          <p:nvPr/>
        </p:nvSpPr>
        <p:spPr>
          <a:xfrm rot="-7153052">
            <a:off x="6513755" y="-1004248"/>
            <a:ext cx="2152104" cy="2150754"/>
          </a:xfrm>
          <a:custGeom>
            <a:rect b="b" l="l" r="r" t="t"/>
            <a:pathLst>
              <a:path extrusionOk="0" h="37932" w="37955">
                <a:moveTo>
                  <a:pt x="12126" y="150"/>
                </a:moveTo>
                <a:lnTo>
                  <a:pt x="37779" y="12145"/>
                </a:lnTo>
                <a:lnTo>
                  <a:pt x="25830" y="37798"/>
                </a:lnTo>
                <a:lnTo>
                  <a:pt x="131" y="25803"/>
                </a:lnTo>
                <a:lnTo>
                  <a:pt x="12126" y="150"/>
                </a:lnTo>
                <a:close/>
                <a:moveTo>
                  <a:pt x="12094" y="0"/>
                </a:moveTo>
                <a:cubicBezTo>
                  <a:pt x="12078" y="0"/>
                  <a:pt x="12068" y="21"/>
                  <a:pt x="12038" y="21"/>
                </a:cubicBezTo>
                <a:lnTo>
                  <a:pt x="1" y="25803"/>
                </a:lnTo>
                <a:lnTo>
                  <a:pt x="1" y="25849"/>
                </a:lnTo>
                <a:lnTo>
                  <a:pt x="43" y="25891"/>
                </a:lnTo>
                <a:lnTo>
                  <a:pt x="25830" y="37931"/>
                </a:lnTo>
                <a:cubicBezTo>
                  <a:pt x="25872" y="37931"/>
                  <a:pt x="25872" y="37931"/>
                  <a:pt x="25872" y="37886"/>
                </a:cubicBezTo>
                <a:lnTo>
                  <a:pt x="37912" y="12103"/>
                </a:lnTo>
                <a:cubicBezTo>
                  <a:pt x="37954" y="12103"/>
                  <a:pt x="37954" y="12103"/>
                  <a:pt x="37912" y="12057"/>
                </a:cubicBezTo>
                <a:lnTo>
                  <a:pt x="12126" y="21"/>
                </a:lnTo>
                <a:cubicBezTo>
                  <a:pt x="12112" y="5"/>
                  <a:pt x="12102" y="0"/>
                  <a:pt x="12094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2"/>
          <p:cNvSpPr/>
          <p:nvPr/>
        </p:nvSpPr>
        <p:spPr>
          <a:xfrm rot="-4522314">
            <a:off x="-168791" y="2991769"/>
            <a:ext cx="2288760" cy="2288703"/>
          </a:xfrm>
          <a:custGeom>
            <a:rect b="b" l="l" r="r" t="t"/>
            <a:pathLst>
              <a:path extrusionOk="0" h="40363" w="40364">
                <a:moveTo>
                  <a:pt x="20180" y="133"/>
                </a:moveTo>
                <a:lnTo>
                  <a:pt x="40230" y="20183"/>
                </a:lnTo>
                <a:lnTo>
                  <a:pt x="20180" y="40187"/>
                </a:lnTo>
                <a:lnTo>
                  <a:pt x="130" y="20183"/>
                </a:lnTo>
                <a:lnTo>
                  <a:pt x="20180" y="133"/>
                </a:lnTo>
                <a:close/>
                <a:moveTo>
                  <a:pt x="20138" y="0"/>
                </a:moveTo>
                <a:lnTo>
                  <a:pt x="43" y="20138"/>
                </a:lnTo>
                <a:cubicBezTo>
                  <a:pt x="1" y="20138"/>
                  <a:pt x="1" y="20183"/>
                  <a:pt x="43" y="20225"/>
                </a:cubicBezTo>
                <a:lnTo>
                  <a:pt x="20138" y="40321"/>
                </a:lnTo>
                <a:lnTo>
                  <a:pt x="20180" y="40363"/>
                </a:lnTo>
                <a:lnTo>
                  <a:pt x="20226" y="40321"/>
                </a:lnTo>
                <a:lnTo>
                  <a:pt x="40318" y="20225"/>
                </a:lnTo>
                <a:cubicBezTo>
                  <a:pt x="40363" y="20183"/>
                  <a:pt x="40363" y="20138"/>
                  <a:pt x="40318" y="20138"/>
                </a:cubicBezTo>
                <a:lnTo>
                  <a:pt x="20226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2"/>
          <p:cNvSpPr/>
          <p:nvPr/>
        </p:nvSpPr>
        <p:spPr>
          <a:xfrm rot="-4522314">
            <a:off x="126496" y="4262597"/>
            <a:ext cx="2119955" cy="2118481"/>
          </a:xfrm>
          <a:custGeom>
            <a:rect b="b" l="l" r="r" t="t"/>
            <a:pathLst>
              <a:path extrusionOk="0" h="37361" w="37387">
                <a:moveTo>
                  <a:pt x="26267" y="150"/>
                </a:moveTo>
                <a:lnTo>
                  <a:pt x="37257" y="26241"/>
                </a:lnTo>
                <a:lnTo>
                  <a:pt x="11166" y="37231"/>
                </a:lnTo>
                <a:lnTo>
                  <a:pt x="134" y="11140"/>
                </a:lnTo>
                <a:lnTo>
                  <a:pt x="26267" y="150"/>
                </a:lnTo>
                <a:close/>
                <a:moveTo>
                  <a:pt x="26310" y="0"/>
                </a:moveTo>
                <a:cubicBezTo>
                  <a:pt x="26297" y="0"/>
                  <a:pt x="26282" y="5"/>
                  <a:pt x="26267" y="21"/>
                </a:cubicBezTo>
                <a:lnTo>
                  <a:pt x="46" y="11052"/>
                </a:lnTo>
                <a:cubicBezTo>
                  <a:pt x="46" y="11052"/>
                  <a:pt x="1" y="11094"/>
                  <a:pt x="1" y="11140"/>
                </a:cubicBezTo>
                <a:lnTo>
                  <a:pt x="11078" y="37360"/>
                </a:lnTo>
                <a:lnTo>
                  <a:pt x="11166" y="37360"/>
                </a:lnTo>
                <a:lnTo>
                  <a:pt x="37386" y="26329"/>
                </a:lnTo>
                <a:lnTo>
                  <a:pt x="37386" y="26241"/>
                </a:lnTo>
                <a:lnTo>
                  <a:pt x="26355" y="21"/>
                </a:lnTo>
                <a:cubicBezTo>
                  <a:pt x="26355" y="21"/>
                  <a:pt x="26336" y="0"/>
                  <a:pt x="2631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2"/>
          <p:cNvSpPr/>
          <p:nvPr/>
        </p:nvSpPr>
        <p:spPr>
          <a:xfrm rot="-6275333">
            <a:off x="-1312894" y="2357469"/>
            <a:ext cx="2152171" cy="2150751"/>
          </a:xfrm>
          <a:custGeom>
            <a:rect b="b" l="l" r="r" t="t"/>
            <a:pathLst>
              <a:path extrusionOk="0" h="37932" w="37955">
                <a:moveTo>
                  <a:pt x="12126" y="150"/>
                </a:moveTo>
                <a:lnTo>
                  <a:pt x="37779" y="12145"/>
                </a:lnTo>
                <a:lnTo>
                  <a:pt x="25830" y="37798"/>
                </a:lnTo>
                <a:lnTo>
                  <a:pt x="131" y="25803"/>
                </a:lnTo>
                <a:lnTo>
                  <a:pt x="12126" y="150"/>
                </a:lnTo>
                <a:close/>
                <a:moveTo>
                  <a:pt x="12094" y="0"/>
                </a:moveTo>
                <a:cubicBezTo>
                  <a:pt x="12078" y="0"/>
                  <a:pt x="12068" y="21"/>
                  <a:pt x="12038" y="21"/>
                </a:cubicBezTo>
                <a:lnTo>
                  <a:pt x="1" y="25803"/>
                </a:lnTo>
                <a:lnTo>
                  <a:pt x="1" y="25849"/>
                </a:lnTo>
                <a:lnTo>
                  <a:pt x="43" y="25891"/>
                </a:lnTo>
                <a:lnTo>
                  <a:pt x="25830" y="37931"/>
                </a:lnTo>
                <a:cubicBezTo>
                  <a:pt x="25872" y="37931"/>
                  <a:pt x="25872" y="37931"/>
                  <a:pt x="25872" y="37886"/>
                </a:cubicBezTo>
                <a:lnTo>
                  <a:pt x="37912" y="12103"/>
                </a:lnTo>
                <a:cubicBezTo>
                  <a:pt x="37954" y="12103"/>
                  <a:pt x="37954" y="12103"/>
                  <a:pt x="37912" y="12057"/>
                </a:cubicBezTo>
                <a:lnTo>
                  <a:pt x="12126" y="21"/>
                </a:lnTo>
                <a:cubicBezTo>
                  <a:pt x="12112" y="5"/>
                  <a:pt x="12102" y="0"/>
                  <a:pt x="12094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4"/>
          <p:cNvSpPr txBox="1"/>
          <p:nvPr>
            <p:ph idx="1" type="subTitle"/>
          </p:nvPr>
        </p:nvSpPr>
        <p:spPr>
          <a:xfrm>
            <a:off x="1489327" y="31161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9" name="Google Shape;249;p94"/>
          <p:cNvSpPr txBox="1"/>
          <p:nvPr>
            <p:ph idx="2" type="subTitle"/>
          </p:nvPr>
        </p:nvSpPr>
        <p:spPr>
          <a:xfrm>
            <a:off x="5910513" y="35729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94"/>
          <p:cNvSpPr txBox="1"/>
          <p:nvPr>
            <p:ph idx="3" type="subTitle"/>
          </p:nvPr>
        </p:nvSpPr>
        <p:spPr>
          <a:xfrm>
            <a:off x="4006677" y="31161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1" name="Google Shape;251;p94"/>
          <p:cNvSpPr txBox="1"/>
          <p:nvPr>
            <p:ph idx="4" type="subTitle"/>
          </p:nvPr>
        </p:nvSpPr>
        <p:spPr>
          <a:xfrm>
            <a:off x="875838" y="35729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94"/>
          <p:cNvSpPr txBox="1"/>
          <p:nvPr>
            <p:ph idx="5" type="subTitle"/>
          </p:nvPr>
        </p:nvSpPr>
        <p:spPr>
          <a:xfrm>
            <a:off x="6524026" y="31161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3" name="Google Shape;253;p94"/>
          <p:cNvSpPr txBox="1"/>
          <p:nvPr>
            <p:ph idx="6" type="subTitle"/>
          </p:nvPr>
        </p:nvSpPr>
        <p:spPr>
          <a:xfrm>
            <a:off x="3393175" y="35729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4" name="Google Shape;254;p9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55" name="Google Shape;255;p94"/>
          <p:cNvGrpSpPr/>
          <p:nvPr/>
        </p:nvGrpSpPr>
        <p:grpSpPr>
          <a:xfrm>
            <a:off x="7422838" y="3072719"/>
            <a:ext cx="2513405" cy="2793082"/>
            <a:chOff x="5271726" y="1894039"/>
            <a:chExt cx="1763917" cy="1960195"/>
          </a:xfrm>
        </p:grpSpPr>
        <p:sp>
          <p:nvSpPr>
            <p:cNvPr id="256" name="Google Shape;256;p94"/>
            <p:cNvSpPr/>
            <p:nvPr/>
          </p:nvSpPr>
          <p:spPr>
            <a:xfrm>
              <a:off x="5271726" y="1894039"/>
              <a:ext cx="1352353" cy="1960195"/>
            </a:xfrm>
            <a:custGeom>
              <a:rect b="b" l="l" r="r" t="t"/>
              <a:pathLst>
                <a:path extrusionOk="0" h="22719" w="15674">
                  <a:moveTo>
                    <a:pt x="15586" y="0"/>
                  </a:moveTo>
                  <a:lnTo>
                    <a:pt x="15540" y="42"/>
                  </a:lnTo>
                  <a:lnTo>
                    <a:pt x="10550" y="16898"/>
                  </a:lnTo>
                  <a:lnTo>
                    <a:pt x="43" y="22589"/>
                  </a:lnTo>
                  <a:cubicBezTo>
                    <a:pt x="1" y="22631"/>
                    <a:pt x="1" y="22631"/>
                    <a:pt x="1" y="22677"/>
                  </a:cubicBezTo>
                  <a:cubicBezTo>
                    <a:pt x="1" y="22719"/>
                    <a:pt x="43" y="22719"/>
                    <a:pt x="43" y="22719"/>
                  </a:cubicBezTo>
                  <a:lnTo>
                    <a:pt x="89" y="22719"/>
                  </a:lnTo>
                  <a:lnTo>
                    <a:pt x="10637" y="16986"/>
                  </a:lnTo>
                  <a:lnTo>
                    <a:pt x="10683" y="16940"/>
                  </a:lnTo>
                  <a:lnTo>
                    <a:pt x="15628" y="88"/>
                  </a:lnTo>
                  <a:cubicBezTo>
                    <a:pt x="15673" y="42"/>
                    <a:pt x="15628" y="42"/>
                    <a:pt x="1558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4"/>
            <p:cNvSpPr/>
            <p:nvPr/>
          </p:nvSpPr>
          <p:spPr>
            <a:xfrm>
              <a:off x="5271726" y="1894039"/>
              <a:ext cx="1763908" cy="1960195"/>
            </a:xfrm>
            <a:custGeom>
              <a:rect b="b" l="l" r="r" t="t"/>
              <a:pathLst>
                <a:path extrusionOk="0" h="22719" w="20444">
                  <a:moveTo>
                    <a:pt x="15586" y="0"/>
                  </a:moveTo>
                  <a:lnTo>
                    <a:pt x="15540" y="42"/>
                  </a:lnTo>
                  <a:lnTo>
                    <a:pt x="1" y="22631"/>
                  </a:lnTo>
                  <a:cubicBezTo>
                    <a:pt x="1" y="22631"/>
                    <a:pt x="1" y="22677"/>
                    <a:pt x="43" y="22719"/>
                  </a:cubicBezTo>
                  <a:cubicBezTo>
                    <a:pt x="89" y="22719"/>
                    <a:pt x="89" y="22719"/>
                    <a:pt x="89" y="22677"/>
                  </a:cubicBezTo>
                  <a:lnTo>
                    <a:pt x="15586" y="217"/>
                  </a:lnTo>
                  <a:lnTo>
                    <a:pt x="20356" y="16415"/>
                  </a:lnTo>
                  <a:cubicBezTo>
                    <a:pt x="20356" y="16460"/>
                    <a:pt x="20401" y="16460"/>
                    <a:pt x="20401" y="16460"/>
                  </a:cubicBezTo>
                  <a:cubicBezTo>
                    <a:pt x="20443" y="16460"/>
                    <a:pt x="20443" y="16415"/>
                    <a:pt x="20443" y="16373"/>
                  </a:cubicBezTo>
                  <a:lnTo>
                    <a:pt x="15628" y="42"/>
                  </a:lnTo>
                  <a:cubicBezTo>
                    <a:pt x="15628" y="42"/>
                    <a:pt x="15628" y="0"/>
                    <a:pt x="1558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94"/>
            <p:cNvSpPr/>
            <p:nvPr/>
          </p:nvSpPr>
          <p:spPr>
            <a:xfrm>
              <a:off x="6181902" y="3302744"/>
              <a:ext cx="853741" cy="56859"/>
            </a:xfrm>
            <a:custGeom>
              <a:rect b="b" l="l" r="r" t="t"/>
              <a:pathLst>
                <a:path extrusionOk="0" h="659" w="9895">
                  <a:moveTo>
                    <a:pt x="9852" y="0"/>
                  </a:moveTo>
                  <a:lnTo>
                    <a:pt x="46" y="526"/>
                  </a:lnTo>
                  <a:cubicBezTo>
                    <a:pt x="46" y="526"/>
                    <a:pt x="1" y="571"/>
                    <a:pt x="1" y="613"/>
                  </a:cubicBezTo>
                  <a:cubicBezTo>
                    <a:pt x="1" y="659"/>
                    <a:pt x="46" y="659"/>
                    <a:pt x="46" y="659"/>
                  </a:cubicBezTo>
                  <a:lnTo>
                    <a:pt x="9852" y="133"/>
                  </a:lnTo>
                  <a:cubicBezTo>
                    <a:pt x="9894" y="133"/>
                    <a:pt x="9894" y="88"/>
                    <a:pt x="9894" y="46"/>
                  </a:cubicBezTo>
                  <a:cubicBezTo>
                    <a:pt x="9894" y="46"/>
                    <a:pt x="9894" y="0"/>
                    <a:pt x="9852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94"/>
          <p:cNvSpPr/>
          <p:nvPr/>
        </p:nvSpPr>
        <p:spPr>
          <a:xfrm>
            <a:off x="4531436" y="2030018"/>
            <a:ext cx="86" cy="86"/>
          </a:xfrm>
          <a:custGeom>
            <a:rect b="b" l="l" r="r" t="t"/>
            <a:pathLst>
              <a:path extrusionOk="0" fill="none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700" scaled="0"/>
          </a:gra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94"/>
          <p:cNvGrpSpPr/>
          <p:nvPr/>
        </p:nvGrpSpPr>
        <p:grpSpPr>
          <a:xfrm>
            <a:off x="-301661" y="-491472"/>
            <a:ext cx="1828689" cy="2507868"/>
            <a:chOff x="3968541" y="1157375"/>
            <a:chExt cx="1586440" cy="2175646"/>
          </a:xfrm>
        </p:grpSpPr>
        <p:sp>
          <p:nvSpPr>
            <p:cNvPr id="261" name="Google Shape;261;p94"/>
            <p:cNvSpPr/>
            <p:nvPr/>
          </p:nvSpPr>
          <p:spPr>
            <a:xfrm>
              <a:off x="5086567" y="1157375"/>
              <a:ext cx="468414" cy="1288160"/>
            </a:xfrm>
            <a:custGeom>
              <a:rect b="b" l="l" r="r" t="t"/>
              <a:pathLst>
                <a:path extrusionOk="0" h="14930" w="5429">
                  <a:moveTo>
                    <a:pt x="5341" y="0"/>
                  </a:moveTo>
                  <a:cubicBezTo>
                    <a:pt x="5341" y="0"/>
                    <a:pt x="5299" y="0"/>
                    <a:pt x="5299" y="46"/>
                  </a:cubicBezTo>
                  <a:lnTo>
                    <a:pt x="0" y="14842"/>
                  </a:lnTo>
                  <a:cubicBezTo>
                    <a:pt x="0" y="14884"/>
                    <a:pt x="0" y="14930"/>
                    <a:pt x="46" y="14930"/>
                  </a:cubicBezTo>
                  <a:lnTo>
                    <a:pt x="88" y="14930"/>
                  </a:lnTo>
                  <a:cubicBezTo>
                    <a:pt x="88" y="14930"/>
                    <a:pt x="133" y="14930"/>
                    <a:pt x="133" y="14884"/>
                  </a:cubicBezTo>
                  <a:lnTo>
                    <a:pt x="5386" y="88"/>
                  </a:lnTo>
                  <a:cubicBezTo>
                    <a:pt x="5428" y="46"/>
                    <a:pt x="5386" y="46"/>
                    <a:pt x="5341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94"/>
            <p:cNvSpPr/>
            <p:nvPr/>
          </p:nvSpPr>
          <p:spPr>
            <a:xfrm>
              <a:off x="3968541" y="1158324"/>
              <a:ext cx="1586430" cy="2174687"/>
            </a:xfrm>
            <a:custGeom>
              <a:rect b="b" l="l" r="r" t="t"/>
              <a:pathLst>
                <a:path extrusionOk="0" h="25205" w="18387">
                  <a:moveTo>
                    <a:pt x="18316" y="0"/>
                  </a:moveTo>
                  <a:cubicBezTo>
                    <a:pt x="18300" y="0"/>
                    <a:pt x="18278" y="12"/>
                    <a:pt x="18257" y="35"/>
                  </a:cubicBezTo>
                  <a:lnTo>
                    <a:pt x="6479" y="10058"/>
                  </a:lnTo>
                  <a:lnTo>
                    <a:pt x="0" y="25163"/>
                  </a:lnTo>
                  <a:cubicBezTo>
                    <a:pt x="0" y="25163"/>
                    <a:pt x="0" y="25205"/>
                    <a:pt x="46" y="25205"/>
                  </a:cubicBezTo>
                  <a:lnTo>
                    <a:pt x="133" y="25205"/>
                  </a:lnTo>
                  <a:lnTo>
                    <a:pt x="6567" y="10103"/>
                  </a:lnTo>
                  <a:lnTo>
                    <a:pt x="18344" y="122"/>
                  </a:lnTo>
                  <a:cubicBezTo>
                    <a:pt x="18344" y="77"/>
                    <a:pt x="18386" y="35"/>
                    <a:pt x="18344" y="35"/>
                  </a:cubicBezTo>
                  <a:cubicBezTo>
                    <a:pt x="18344" y="12"/>
                    <a:pt x="18333" y="0"/>
                    <a:pt x="1831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4"/>
            <p:cNvSpPr/>
            <p:nvPr/>
          </p:nvSpPr>
          <p:spPr>
            <a:xfrm>
              <a:off x="3968541" y="2435019"/>
              <a:ext cx="1129578" cy="898002"/>
            </a:xfrm>
            <a:custGeom>
              <a:rect b="b" l="l" r="r" t="t"/>
              <a:pathLst>
                <a:path extrusionOk="0" h="10408" w="13092">
                  <a:moveTo>
                    <a:pt x="13030" y="0"/>
                  </a:moveTo>
                  <a:cubicBezTo>
                    <a:pt x="13014" y="0"/>
                    <a:pt x="13004" y="11"/>
                    <a:pt x="13004" y="34"/>
                  </a:cubicBezTo>
                  <a:lnTo>
                    <a:pt x="46" y="10320"/>
                  </a:lnTo>
                  <a:cubicBezTo>
                    <a:pt x="0" y="10320"/>
                    <a:pt x="0" y="10366"/>
                    <a:pt x="0" y="10408"/>
                  </a:cubicBezTo>
                  <a:lnTo>
                    <a:pt x="88" y="10408"/>
                  </a:lnTo>
                  <a:lnTo>
                    <a:pt x="13046" y="122"/>
                  </a:lnTo>
                  <a:cubicBezTo>
                    <a:pt x="13091" y="76"/>
                    <a:pt x="13091" y="34"/>
                    <a:pt x="13091" y="34"/>
                  </a:cubicBezTo>
                  <a:cubicBezTo>
                    <a:pt x="13068" y="11"/>
                    <a:pt x="13047" y="0"/>
                    <a:pt x="1303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94"/>
          <p:cNvGrpSpPr/>
          <p:nvPr/>
        </p:nvGrpSpPr>
        <p:grpSpPr>
          <a:xfrm>
            <a:off x="-901262" y="-704283"/>
            <a:ext cx="2120741" cy="2092290"/>
            <a:chOff x="2306600" y="1308452"/>
            <a:chExt cx="1348643" cy="1960541"/>
          </a:xfrm>
        </p:grpSpPr>
        <p:sp>
          <p:nvSpPr>
            <p:cNvPr id="265" name="Google Shape;265;p94"/>
            <p:cNvSpPr/>
            <p:nvPr/>
          </p:nvSpPr>
          <p:spPr>
            <a:xfrm>
              <a:off x="2306600" y="1308452"/>
              <a:ext cx="1348643" cy="1960540"/>
            </a:xfrm>
            <a:custGeom>
              <a:rect b="b" l="l" r="r" t="t"/>
              <a:pathLst>
                <a:path extrusionOk="0" h="22723" w="15631">
                  <a:moveTo>
                    <a:pt x="15585" y="0"/>
                  </a:moveTo>
                  <a:lnTo>
                    <a:pt x="15543" y="46"/>
                  </a:lnTo>
                  <a:lnTo>
                    <a:pt x="10552" y="16898"/>
                  </a:lnTo>
                  <a:lnTo>
                    <a:pt x="46" y="22589"/>
                  </a:lnTo>
                  <a:cubicBezTo>
                    <a:pt x="0" y="22635"/>
                    <a:pt x="0" y="22635"/>
                    <a:pt x="0" y="22677"/>
                  </a:cubicBezTo>
                  <a:cubicBezTo>
                    <a:pt x="0" y="22722"/>
                    <a:pt x="46" y="22722"/>
                    <a:pt x="46" y="22722"/>
                  </a:cubicBezTo>
                  <a:lnTo>
                    <a:pt x="88" y="22722"/>
                  </a:lnTo>
                  <a:lnTo>
                    <a:pt x="10640" y="16986"/>
                  </a:lnTo>
                  <a:cubicBezTo>
                    <a:pt x="10640" y="16986"/>
                    <a:pt x="10640" y="16944"/>
                    <a:pt x="10682" y="16944"/>
                  </a:cubicBezTo>
                  <a:lnTo>
                    <a:pt x="15630" y="88"/>
                  </a:lnTo>
                  <a:cubicBezTo>
                    <a:pt x="15630" y="46"/>
                    <a:pt x="15630" y="46"/>
                    <a:pt x="15585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94"/>
            <p:cNvSpPr/>
            <p:nvPr/>
          </p:nvSpPr>
          <p:spPr>
            <a:xfrm>
              <a:off x="2306600" y="1309402"/>
              <a:ext cx="1348643" cy="1959591"/>
            </a:xfrm>
            <a:custGeom>
              <a:rect b="b" l="l" r="r" t="t"/>
              <a:pathLst>
                <a:path extrusionOk="0" h="22712" w="15631">
                  <a:moveTo>
                    <a:pt x="15569" y="1"/>
                  </a:moveTo>
                  <a:cubicBezTo>
                    <a:pt x="15553" y="1"/>
                    <a:pt x="15543" y="12"/>
                    <a:pt x="15543" y="35"/>
                  </a:cubicBezTo>
                  <a:lnTo>
                    <a:pt x="0" y="22624"/>
                  </a:lnTo>
                  <a:cubicBezTo>
                    <a:pt x="0" y="22624"/>
                    <a:pt x="0" y="22666"/>
                    <a:pt x="46" y="22711"/>
                  </a:cubicBezTo>
                  <a:cubicBezTo>
                    <a:pt x="88" y="22711"/>
                    <a:pt x="88" y="22711"/>
                    <a:pt x="88" y="22666"/>
                  </a:cubicBezTo>
                  <a:lnTo>
                    <a:pt x="15630" y="122"/>
                  </a:lnTo>
                  <a:lnTo>
                    <a:pt x="15630" y="35"/>
                  </a:lnTo>
                  <a:cubicBezTo>
                    <a:pt x="15608" y="12"/>
                    <a:pt x="15586" y="1"/>
                    <a:pt x="15569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94"/>
          <p:cNvGrpSpPr/>
          <p:nvPr/>
        </p:nvGrpSpPr>
        <p:grpSpPr>
          <a:xfrm rot="2219851">
            <a:off x="-2839798" y="2388023"/>
            <a:ext cx="3255528" cy="3463910"/>
            <a:chOff x="7558302" y="3163860"/>
            <a:chExt cx="3072637" cy="3269312"/>
          </a:xfrm>
        </p:grpSpPr>
        <p:sp>
          <p:nvSpPr>
            <p:cNvPr id="268" name="Google Shape;268;p94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4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4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94"/>
          <p:cNvSpPr txBox="1"/>
          <p:nvPr>
            <p:ph idx="7" type="subTitle"/>
          </p:nvPr>
        </p:nvSpPr>
        <p:spPr>
          <a:xfrm>
            <a:off x="1489350" y="15877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94"/>
          <p:cNvSpPr txBox="1"/>
          <p:nvPr>
            <p:ph idx="8" type="subTitle"/>
          </p:nvPr>
        </p:nvSpPr>
        <p:spPr>
          <a:xfrm>
            <a:off x="5910475" y="20445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94"/>
          <p:cNvSpPr txBox="1"/>
          <p:nvPr>
            <p:ph idx="9" type="subTitle"/>
          </p:nvPr>
        </p:nvSpPr>
        <p:spPr>
          <a:xfrm>
            <a:off x="4006650" y="15877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94"/>
          <p:cNvSpPr txBox="1"/>
          <p:nvPr>
            <p:ph idx="13" type="subTitle"/>
          </p:nvPr>
        </p:nvSpPr>
        <p:spPr>
          <a:xfrm>
            <a:off x="875800" y="20445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94"/>
          <p:cNvSpPr txBox="1"/>
          <p:nvPr>
            <p:ph idx="14" type="subTitle"/>
          </p:nvPr>
        </p:nvSpPr>
        <p:spPr>
          <a:xfrm>
            <a:off x="6523950" y="1587725"/>
            <a:ext cx="1130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" name="Google Shape;276;p94"/>
          <p:cNvSpPr txBox="1"/>
          <p:nvPr>
            <p:ph idx="15" type="subTitle"/>
          </p:nvPr>
        </p:nvSpPr>
        <p:spPr>
          <a:xfrm>
            <a:off x="3393138" y="2044525"/>
            <a:ext cx="2357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96"/>
          <p:cNvGrpSpPr/>
          <p:nvPr/>
        </p:nvGrpSpPr>
        <p:grpSpPr>
          <a:xfrm>
            <a:off x="-2605604" y="-2596319"/>
            <a:ext cx="13108098" cy="11195356"/>
            <a:chOff x="-2605604" y="-2596319"/>
            <a:chExt cx="13108098" cy="11195356"/>
          </a:xfrm>
        </p:grpSpPr>
        <p:sp>
          <p:nvSpPr>
            <p:cNvPr id="279" name="Google Shape;279;p96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Google Shape;280;p96"/>
            <p:cNvGrpSpPr/>
            <p:nvPr/>
          </p:nvGrpSpPr>
          <p:grpSpPr>
            <a:xfrm rot="375330">
              <a:off x="5113664" y="3499603"/>
              <a:ext cx="5140786" cy="4833747"/>
              <a:chOff x="8101026" y="3219567"/>
              <a:chExt cx="3887249" cy="3655079"/>
            </a:xfrm>
          </p:grpSpPr>
          <p:sp>
            <p:nvSpPr>
              <p:cNvPr id="281" name="Google Shape;281;p96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96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96"/>
            <p:cNvGrpSpPr/>
            <p:nvPr/>
          </p:nvGrpSpPr>
          <p:grpSpPr>
            <a:xfrm rot="2219984">
              <a:off x="-1772315" y="-1860621"/>
              <a:ext cx="3796560" cy="4039571"/>
              <a:chOff x="7558302" y="3163860"/>
              <a:chExt cx="3072637" cy="3269312"/>
            </a:xfrm>
          </p:grpSpPr>
          <p:sp>
            <p:nvSpPr>
              <p:cNvPr id="284" name="Google Shape;284;p9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9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9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7" name="Google Shape;287;p96"/>
          <p:cNvSpPr txBox="1"/>
          <p:nvPr>
            <p:ph idx="1" type="body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9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5"/>
          <p:cNvSpPr/>
          <p:nvPr/>
        </p:nvSpPr>
        <p:spPr>
          <a:xfrm rot="8834965">
            <a:off x="7696100" y="-555631"/>
            <a:ext cx="3031658" cy="3182581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95"/>
          <p:cNvSpPr/>
          <p:nvPr/>
        </p:nvSpPr>
        <p:spPr>
          <a:xfrm rot="-9285662">
            <a:off x="-316729" y="-249802"/>
            <a:ext cx="3410358" cy="3676910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5"/>
          <p:cNvSpPr/>
          <p:nvPr/>
        </p:nvSpPr>
        <p:spPr>
          <a:xfrm rot="-9285662">
            <a:off x="-878751" y="-181037"/>
            <a:ext cx="3325502" cy="4032164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95"/>
          <p:cNvSpPr/>
          <p:nvPr/>
        </p:nvSpPr>
        <p:spPr>
          <a:xfrm rot="-9285662">
            <a:off x="-905632" y="-73398"/>
            <a:ext cx="3844152" cy="403552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95"/>
          <p:cNvSpPr/>
          <p:nvPr/>
        </p:nvSpPr>
        <p:spPr>
          <a:xfrm rot="8750940">
            <a:off x="7556098" y="-467301"/>
            <a:ext cx="2664626" cy="2872891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95"/>
          <p:cNvSpPr/>
          <p:nvPr/>
        </p:nvSpPr>
        <p:spPr>
          <a:xfrm rot="8750940">
            <a:off x="7122554" y="-546423"/>
            <a:ext cx="2598325" cy="3150463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95"/>
          <p:cNvSpPr txBox="1"/>
          <p:nvPr>
            <p:ph type="title"/>
          </p:nvPr>
        </p:nvSpPr>
        <p:spPr>
          <a:xfrm>
            <a:off x="4479650" y="2306325"/>
            <a:ext cx="2979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5"/>
          <p:cNvSpPr txBox="1"/>
          <p:nvPr>
            <p:ph idx="1" type="subTitle"/>
          </p:nvPr>
        </p:nvSpPr>
        <p:spPr>
          <a:xfrm>
            <a:off x="4479650" y="3788623"/>
            <a:ext cx="2877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5"/>
          <p:cNvSpPr txBox="1"/>
          <p:nvPr>
            <p:ph idx="2" type="title"/>
          </p:nvPr>
        </p:nvSpPr>
        <p:spPr>
          <a:xfrm>
            <a:off x="4566566" y="836775"/>
            <a:ext cx="1206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7"/>
          <p:cNvSpPr txBox="1"/>
          <p:nvPr>
            <p:ph idx="1" type="subTitle"/>
          </p:nvPr>
        </p:nvSpPr>
        <p:spPr>
          <a:xfrm>
            <a:off x="1607700" y="1098150"/>
            <a:ext cx="59286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1" name="Google Shape;291;p9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98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294" name="Google Shape;294;p9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98"/>
          <p:cNvSpPr txBox="1"/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3" name="Google Shape;303;p98"/>
          <p:cNvSpPr txBox="1"/>
          <p:nvPr>
            <p:ph idx="1" type="subTitle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0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306" name="Google Shape;306;p100"/>
          <p:cNvGrpSpPr/>
          <p:nvPr/>
        </p:nvGrpSpPr>
        <p:grpSpPr>
          <a:xfrm flipH="1">
            <a:off x="-1967333" y="-2924127"/>
            <a:ext cx="5436706" cy="5991673"/>
            <a:chOff x="5129250" y="-2537327"/>
            <a:chExt cx="5436706" cy="5991673"/>
          </a:xfrm>
        </p:grpSpPr>
        <p:sp>
          <p:nvSpPr>
            <p:cNvPr id="307" name="Google Shape;307;p100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0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0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00"/>
          <p:cNvGrpSpPr/>
          <p:nvPr/>
        </p:nvGrpSpPr>
        <p:grpSpPr>
          <a:xfrm flipH="1">
            <a:off x="3951019" y="2219348"/>
            <a:ext cx="5773512" cy="5606870"/>
            <a:chOff x="-2896958" y="1534023"/>
            <a:chExt cx="5773512" cy="5606870"/>
          </a:xfrm>
        </p:grpSpPr>
        <p:sp>
          <p:nvSpPr>
            <p:cNvPr id="311" name="Google Shape;311;p100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0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0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100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1"/>
          <p:cNvSpPr txBox="1"/>
          <p:nvPr>
            <p:ph idx="1" type="subTitle"/>
          </p:nvPr>
        </p:nvSpPr>
        <p:spPr>
          <a:xfrm>
            <a:off x="5001575" y="3714075"/>
            <a:ext cx="3394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7" name="Google Shape;317;p101"/>
          <p:cNvSpPr txBox="1"/>
          <p:nvPr>
            <p:ph type="title"/>
          </p:nvPr>
        </p:nvSpPr>
        <p:spPr>
          <a:xfrm>
            <a:off x="6842325" y="3155425"/>
            <a:ext cx="1554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2"/>
          <p:cNvSpPr txBox="1"/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320" name="Google Shape;320;p102"/>
          <p:cNvGrpSpPr/>
          <p:nvPr/>
        </p:nvGrpSpPr>
        <p:grpSpPr>
          <a:xfrm>
            <a:off x="4912189" y="-2543127"/>
            <a:ext cx="5436706" cy="5991673"/>
            <a:chOff x="5129250" y="-2537327"/>
            <a:chExt cx="5436706" cy="5991673"/>
          </a:xfrm>
        </p:grpSpPr>
        <p:sp>
          <p:nvSpPr>
            <p:cNvPr id="321" name="Google Shape;321;p10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02"/>
          <p:cNvGrpSpPr/>
          <p:nvPr/>
        </p:nvGrpSpPr>
        <p:grpSpPr>
          <a:xfrm>
            <a:off x="-1412384" y="2219348"/>
            <a:ext cx="5773512" cy="5606870"/>
            <a:chOff x="-2896958" y="1534023"/>
            <a:chExt cx="5773512" cy="5606870"/>
          </a:xfrm>
        </p:grpSpPr>
        <p:sp>
          <p:nvSpPr>
            <p:cNvPr id="325" name="Google Shape;325;p10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102"/>
          <p:cNvSpPr txBox="1"/>
          <p:nvPr>
            <p:ph idx="1" type="subTitle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3"/>
          <p:cNvSpPr txBox="1"/>
          <p:nvPr>
            <p:ph idx="1" type="subTitle"/>
          </p:nvPr>
        </p:nvSpPr>
        <p:spPr>
          <a:xfrm>
            <a:off x="745825" y="1218200"/>
            <a:ext cx="3394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1" name="Google Shape;331;p103"/>
          <p:cNvSpPr txBox="1"/>
          <p:nvPr>
            <p:ph type="title"/>
          </p:nvPr>
        </p:nvSpPr>
        <p:spPr>
          <a:xfrm>
            <a:off x="745825" y="659550"/>
            <a:ext cx="1554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332" name="Google Shape;332;p103"/>
          <p:cNvGrpSpPr/>
          <p:nvPr/>
        </p:nvGrpSpPr>
        <p:grpSpPr>
          <a:xfrm>
            <a:off x="-1641089" y="2712152"/>
            <a:ext cx="4873999" cy="4733320"/>
            <a:chOff x="-2896958" y="1534023"/>
            <a:chExt cx="5773512" cy="5606870"/>
          </a:xfrm>
        </p:grpSpPr>
        <p:sp>
          <p:nvSpPr>
            <p:cNvPr id="333" name="Google Shape;333;p103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3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3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03"/>
          <p:cNvGrpSpPr/>
          <p:nvPr/>
        </p:nvGrpSpPr>
        <p:grpSpPr>
          <a:xfrm>
            <a:off x="5812711" y="-2453448"/>
            <a:ext cx="4873999" cy="4733320"/>
            <a:chOff x="-2896958" y="1534023"/>
            <a:chExt cx="5773512" cy="5606870"/>
          </a:xfrm>
        </p:grpSpPr>
        <p:sp>
          <p:nvSpPr>
            <p:cNvPr id="337" name="Google Shape;337;p103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3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3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04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342" name="Google Shape;342;p104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4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4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4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4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4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104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9" name="Google Shape;349;p104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0" name="Google Shape;350;p104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06"/>
          <p:cNvGrpSpPr/>
          <p:nvPr/>
        </p:nvGrpSpPr>
        <p:grpSpPr>
          <a:xfrm>
            <a:off x="-1440508" y="-1153724"/>
            <a:ext cx="13405962" cy="9754155"/>
            <a:chOff x="-1440508" y="-1153724"/>
            <a:chExt cx="13405962" cy="9754155"/>
          </a:xfrm>
        </p:grpSpPr>
        <p:sp>
          <p:nvSpPr>
            <p:cNvPr id="353" name="Google Shape;353;p10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0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2" name="Google Shape;362;p107"/>
          <p:cNvSpPr/>
          <p:nvPr/>
        </p:nvSpPr>
        <p:spPr>
          <a:xfrm rot="3357871">
            <a:off x="-3829584" y="2257439"/>
            <a:ext cx="3844222" cy="4035598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7"/>
          <p:cNvSpPr/>
          <p:nvPr/>
        </p:nvSpPr>
        <p:spPr>
          <a:xfrm rot="-3158595">
            <a:off x="7973310" y="-406575"/>
            <a:ext cx="2215708" cy="2388886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7"/>
          <p:cNvSpPr/>
          <p:nvPr/>
        </p:nvSpPr>
        <p:spPr>
          <a:xfrm rot="-3158595">
            <a:off x="8306710" y="-777860"/>
            <a:ext cx="2160577" cy="2619695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7"/>
          <p:cNvSpPr/>
          <p:nvPr/>
        </p:nvSpPr>
        <p:spPr>
          <a:xfrm rot="-3158595">
            <a:off x="8037056" y="-1179600"/>
            <a:ext cx="2497544" cy="2621878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7"/>
          <p:cNvSpPr/>
          <p:nvPr/>
        </p:nvSpPr>
        <p:spPr>
          <a:xfrm rot="4788226">
            <a:off x="-3029774" y="1731160"/>
            <a:ext cx="3378653" cy="3642727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7"/>
          <p:cNvSpPr/>
          <p:nvPr/>
        </p:nvSpPr>
        <p:spPr>
          <a:xfrm rot="4788226">
            <a:off x="-3390981" y="2191496"/>
            <a:ext cx="3294586" cy="3994679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0"/>
          <p:cNvSpPr/>
          <p:nvPr/>
        </p:nvSpPr>
        <p:spPr>
          <a:xfrm rot="315833">
            <a:off x="6187715" y="3082759"/>
            <a:ext cx="2437809" cy="2628347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0"/>
          <p:cNvSpPr/>
          <p:nvPr/>
        </p:nvSpPr>
        <p:spPr>
          <a:xfrm rot="315833">
            <a:off x="6644403" y="3312200"/>
            <a:ext cx="2377152" cy="288229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0"/>
          <p:cNvSpPr/>
          <p:nvPr/>
        </p:nvSpPr>
        <p:spPr>
          <a:xfrm rot="315833">
            <a:off x="6371334" y="3522100"/>
            <a:ext cx="2747897" cy="288469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0"/>
          <p:cNvSpPr/>
          <p:nvPr/>
        </p:nvSpPr>
        <p:spPr>
          <a:xfrm rot="315633">
            <a:off x="-143583" y="-1239125"/>
            <a:ext cx="2924002" cy="3152541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10"/>
          <p:cNvSpPr/>
          <p:nvPr/>
        </p:nvSpPr>
        <p:spPr>
          <a:xfrm rot="315633">
            <a:off x="36741" y="-819644"/>
            <a:ext cx="2851248" cy="345713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0"/>
          <p:cNvSpPr/>
          <p:nvPr/>
        </p:nvSpPr>
        <p:spPr>
          <a:xfrm rot="315633">
            <a:off x="-18684" y="-627339"/>
            <a:ext cx="3295933" cy="3460013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10"/>
          <p:cNvSpPr/>
          <p:nvPr/>
        </p:nvSpPr>
        <p:spPr>
          <a:xfrm>
            <a:off x="1273472" y="759175"/>
            <a:ext cx="73410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10"/>
          <p:cNvSpPr/>
          <p:nvPr/>
        </p:nvSpPr>
        <p:spPr>
          <a:xfrm rot="5400000">
            <a:off x="3111168" y="-1123710"/>
            <a:ext cx="3665822" cy="7390893"/>
          </a:xfrm>
          <a:custGeom>
            <a:rect b="b" l="l" r="r" t="t"/>
            <a:pathLst>
              <a:path extrusionOk="0" h="71534" w="47852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10"/>
          <p:cNvSpPr txBox="1"/>
          <p:nvPr>
            <p:ph type="title"/>
          </p:nvPr>
        </p:nvSpPr>
        <p:spPr>
          <a:xfrm>
            <a:off x="2051425" y="1646325"/>
            <a:ext cx="60564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8" name="Google Shape;378;p110"/>
          <p:cNvSpPr txBox="1"/>
          <p:nvPr>
            <p:ph idx="1" type="body"/>
          </p:nvPr>
        </p:nvSpPr>
        <p:spPr>
          <a:xfrm>
            <a:off x="2251750" y="3230750"/>
            <a:ext cx="5627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93"/>
          <p:cNvGrpSpPr/>
          <p:nvPr/>
        </p:nvGrpSpPr>
        <p:grpSpPr>
          <a:xfrm>
            <a:off x="-2027979" y="-2596319"/>
            <a:ext cx="14549688" cy="10668394"/>
            <a:chOff x="-2027979" y="-2596319"/>
            <a:chExt cx="14549688" cy="10668394"/>
          </a:xfrm>
        </p:grpSpPr>
        <p:grpSp>
          <p:nvGrpSpPr>
            <p:cNvPr id="34" name="Google Shape;34;p93"/>
            <p:cNvGrpSpPr/>
            <p:nvPr/>
          </p:nvGrpSpPr>
          <p:grpSpPr>
            <a:xfrm rot="2219984">
              <a:off x="-1194690" y="3296804"/>
              <a:ext cx="3796560" cy="4039571"/>
              <a:chOff x="7558302" y="3163860"/>
              <a:chExt cx="3072637" cy="3269312"/>
            </a:xfrm>
          </p:grpSpPr>
          <p:sp>
            <p:nvSpPr>
              <p:cNvPr id="35" name="Google Shape;35;p93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93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93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93"/>
            <p:cNvGrpSpPr/>
            <p:nvPr/>
          </p:nvGrpSpPr>
          <p:grpSpPr>
            <a:xfrm rot="2219984">
              <a:off x="7891860" y="-1860621"/>
              <a:ext cx="3796560" cy="4039571"/>
              <a:chOff x="7558302" y="3163860"/>
              <a:chExt cx="3072637" cy="3269312"/>
            </a:xfrm>
          </p:grpSpPr>
          <p:sp>
            <p:nvSpPr>
              <p:cNvPr id="39" name="Google Shape;39;p93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93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93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Google Shape;42;p93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3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3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3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3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3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112"/>
          <p:cNvGrpSpPr/>
          <p:nvPr/>
        </p:nvGrpSpPr>
        <p:grpSpPr>
          <a:xfrm flipH="1" rot="10800000">
            <a:off x="-3157404" y="-2327777"/>
            <a:ext cx="14457596" cy="9492188"/>
            <a:chOff x="-3157404" y="-2327775"/>
            <a:chExt cx="14457596" cy="9492188"/>
          </a:xfrm>
        </p:grpSpPr>
        <p:sp>
          <p:nvSpPr>
            <p:cNvPr id="381" name="Google Shape;381;p112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2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12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2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2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2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112"/>
          <p:cNvSpPr txBox="1"/>
          <p:nvPr>
            <p:ph idx="1" type="body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8" name="Google Shape;388;p112"/>
          <p:cNvSpPr txBox="1"/>
          <p:nvPr>
            <p:ph idx="2" type="body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9" name="Google Shape;389;p11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0" name="Google Shape;390;p112"/>
          <p:cNvSpPr txBox="1"/>
          <p:nvPr>
            <p:ph idx="3" type="subTitle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12"/>
          <p:cNvSpPr txBox="1"/>
          <p:nvPr>
            <p:ph idx="4" type="subTitle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6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4"/>
          <p:cNvSpPr txBox="1"/>
          <p:nvPr>
            <p:ph idx="1" type="subTitle"/>
          </p:nvPr>
        </p:nvSpPr>
        <p:spPr>
          <a:xfrm>
            <a:off x="1277100" y="347384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114"/>
          <p:cNvSpPr txBox="1"/>
          <p:nvPr>
            <p:ph idx="2" type="subTitle"/>
          </p:nvPr>
        </p:nvSpPr>
        <p:spPr>
          <a:xfrm>
            <a:off x="1277100" y="366727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114"/>
          <p:cNvSpPr txBox="1"/>
          <p:nvPr>
            <p:ph idx="3" type="subTitle"/>
          </p:nvPr>
        </p:nvSpPr>
        <p:spPr>
          <a:xfrm>
            <a:off x="1277100" y="14375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6" name="Google Shape;396;p114"/>
          <p:cNvSpPr txBox="1"/>
          <p:nvPr>
            <p:ph idx="4" type="subTitle"/>
          </p:nvPr>
        </p:nvSpPr>
        <p:spPr>
          <a:xfrm>
            <a:off x="1277100" y="16310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7" name="Google Shape;397;p114"/>
          <p:cNvSpPr txBox="1"/>
          <p:nvPr>
            <p:ph idx="5" type="subTitle"/>
          </p:nvPr>
        </p:nvSpPr>
        <p:spPr>
          <a:xfrm>
            <a:off x="5517900" y="14375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8" name="Google Shape;398;p114"/>
          <p:cNvSpPr txBox="1"/>
          <p:nvPr>
            <p:ph idx="6" type="subTitle"/>
          </p:nvPr>
        </p:nvSpPr>
        <p:spPr>
          <a:xfrm>
            <a:off x="5517900" y="16310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9" name="Google Shape;399;p114"/>
          <p:cNvSpPr txBox="1"/>
          <p:nvPr>
            <p:ph idx="7" type="subTitle"/>
          </p:nvPr>
        </p:nvSpPr>
        <p:spPr>
          <a:xfrm>
            <a:off x="5517900" y="347384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114"/>
          <p:cNvSpPr txBox="1"/>
          <p:nvPr>
            <p:ph idx="8" type="subTitle"/>
          </p:nvPr>
        </p:nvSpPr>
        <p:spPr>
          <a:xfrm>
            <a:off x="5517900" y="366727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1" name="Google Shape;401;p114"/>
          <p:cNvSpPr txBox="1"/>
          <p:nvPr>
            <p:ph idx="9" type="subTitle"/>
          </p:nvPr>
        </p:nvSpPr>
        <p:spPr>
          <a:xfrm>
            <a:off x="1277100" y="245572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114"/>
          <p:cNvSpPr txBox="1"/>
          <p:nvPr>
            <p:ph idx="13" type="subTitle"/>
          </p:nvPr>
        </p:nvSpPr>
        <p:spPr>
          <a:xfrm>
            <a:off x="1277100" y="264915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3" name="Google Shape;403;p114"/>
          <p:cNvSpPr txBox="1"/>
          <p:nvPr>
            <p:ph idx="14" type="subTitle"/>
          </p:nvPr>
        </p:nvSpPr>
        <p:spPr>
          <a:xfrm>
            <a:off x="5517900" y="245572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4" name="Google Shape;404;p114"/>
          <p:cNvSpPr txBox="1"/>
          <p:nvPr>
            <p:ph idx="15" type="subTitle"/>
          </p:nvPr>
        </p:nvSpPr>
        <p:spPr>
          <a:xfrm>
            <a:off x="5517900" y="264915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5" name="Google Shape;405;p11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6" name="Google Shape;406;p114"/>
          <p:cNvSpPr/>
          <p:nvPr/>
        </p:nvSpPr>
        <p:spPr>
          <a:xfrm flipH="1" rot="-1514522">
            <a:off x="-1358416" y="3444933"/>
            <a:ext cx="2459868" cy="2582326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14"/>
          <p:cNvSpPr/>
          <p:nvPr/>
        </p:nvSpPr>
        <p:spPr>
          <a:xfrm flipH="1" rot="-1514455">
            <a:off x="8372613" y="-377734"/>
            <a:ext cx="1597641" cy="1722512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14"/>
          <p:cNvSpPr/>
          <p:nvPr/>
        </p:nvSpPr>
        <p:spPr>
          <a:xfrm flipH="1" rot="-1514455">
            <a:off x="7886249" y="-677748"/>
            <a:ext cx="1557889" cy="1888937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14"/>
          <p:cNvSpPr/>
          <p:nvPr/>
        </p:nvSpPr>
        <p:spPr>
          <a:xfrm flipH="1" rot="-1514455">
            <a:off x="7873646" y="-729738"/>
            <a:ext cx="1800860" cy="1890511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14"/>
          <p:cNvSpPr/>
          <p:nvPr/>
        </p:nvSpPr>
        <p:spPr>
          <a:xfrm flipH="1" rot="-1430168">
            <a:off x="-1303062" y="3821729"/>
            <a:ext cx="2162115" cy="2331105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14"/>
          <p:cNvSpPr/>
          <p:nvPr/>
        </p:nvSpPr>
        <p:spPr>
          <a:xfrm flipH="1" rot="-1430168">
            <a:off x="-1517927" y="4004572"/>
            <a:ext cx="2108318" cy="2556331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5"/>
          <p:cNvSpPr/>
          <p:nvPr/>
        </p:nvSpPr>
        <p:spPr>
          <a:xfrm rot="-5243822">
            <a:off x="7020678" y="940116"/>
            <a:ext cx="3031654" cy="3182577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5"/>
          <p:cNvSpPr/>
          <p:nvPr/>
        </p:nvSpPr>
        <p:spPr>
          <a:xfrm rot="-10663663">
            <a:off x="-400078" y="2659798"/>
            <a:ext cx="2974466" cy="3206949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5"/>
          <p:cNvSpPr/>
          <p:nvPr/>
        </p:nvSpPr>
        <p:spPr>
          <a:xfrm rot="-10663663">
            <a:off x="-764644" y="2908509"/>
            <a:ext cx="2900456" cy="3516796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5"/>
          <p:cNvSpPr/>
          <p:nvPr/>
        </p:nvSpPr>
        <p:spPr>
          <a:xfrm rot="-10663663">
            <a:off x="-766917" y="2915713"/>
            <a:ext cx="3352816" cy="3519727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15"/>
          <p:cNvSpPr/>
          <p:nvPr/>
        </p:nvSpPr>
        <p:spPr>
          <a:xfrm rot="-7282708">
            <a:off x="7121406" y="1083369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15"/>
          <p:cNvSpPr/>
          <p:nvPr/>
        </p:nvSpPr>
        <p:spPr>
          <a:xfrm rot="-7282708">
            <a:off x="-1146294" y="-1726506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15"/>
          <p:cNvSpPr/>
          <p:nvPr/>
        </p:nvSpPr>
        <p:spPr>
          <a:xfrm>
            <a:off x="1271525" y="759175"/>
            <a:ext cx="65955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15"/>
          <p:cNvSpPr/>
          <p:nvPr/>
        </p:nvSpPr>
        <p:spPr>
          <a:xfrm rot="5400000">
            <a:off x="2739044" y="-751734"/>
            <a:ext cx="3665822" cy="6646939"/>
          </a:xfrm>
          <a:custGeom>
            <a:rect b="b" l="l" r="r" t="t"/>
            <a:pathLst>
              <a:path extrusionOk="0" h="71534" w="47852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15"/>
          <p:cNvSpPr txBox="1"/>
          <p:nvPr>
            <p:ph type="title"/>
          </p:nvPr>
        </p:nvSpPr>
        <p:spPr>
          <a:xfrm>
            <a:off x="3906146" y="1963138"/>
            <a:ext cx="3087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115"/>
          <p:cNvSpPr txBox="1"/>
          <p:nvPr>
            <p:ph idx="1" type="subTitle"/>
          </p:nvPr>
        </p:nvSpPr>
        <p:spPr>
          <a:xfrm>
            <a:off x="3906175" y="2611563"/>
            <a:ext cx="3087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115"/>
          <p:cNvSpPr txBox="1"/>
          <p:nvPr>
            <p:ph idx="2" type="title"/>
          </p:nvPr>
        </p:nvSpPr>
        <p:spPr>
          <a:xfrm>
            <a:off x="2150863" y="2051850"/>
            <a:ext cx="139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4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16"/>
          <p:cNvGrpSpPr/>
          <p:nvPr/>
        </p:nvGrpSpPr>
        <p:grpSpPr>
          <a:xfrm>
            <a:off x="-3075158" y="-3061150"/>
            <a:ext cx="15800563" cy="10202043"/>
            <a:chOff x="-3075158" y="-3061150"/>
            <a:chExt cx="15800563" cy="10202043"/>
          </a:xfrm>
        </p:grpSpPr>
        <p:sp>
          <p:nvSpPr>
            <p:cNvPr id="426" name="Google Shape;426;p116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6"/>
            <p:cNvSpPr/>
            <p:nvPr/>
          </p:nvSpPr>
          <p:spPr>
            <a:xfrm flipH="1" rot="-1514338">
              <a:off x="8693921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6"/>
            <p:cNvSpPr/>
            <p:nvPr/>
          </p:nvSpPr>
          <p:spPr>
            <a:xfrm flipH="1" rot="-1514338">
              <a:off x="7655649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6"/>
            <p:cNvSpPr/>
            <p:nvPr/>
          </p:nvSpPr>
          <p:spPr>
            <a:xfrm flipH="1" rot="-1514338">
              <a:off x="7628768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6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6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116"/>
          <p:cNvSpPr txBox="1"/>
          <p:nvPr>
            <p:ph idx="1" type="subTitle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1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7"/>
          <p:cNvSpPr txBox="1"/>
          <p:nvPr>
            <p:ph idx="1" type="subTitle"/>
          </p:nvPr>
        </p:nvSpPr>
        <p:spPr>
          <a:xfrm>
            <a:off x="2456400" y="3724025"/>
            <a:ext cx="4231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117"/>
          <p:cNvSpPr txBox="1"/>
          <p:nvPr>
            <p:ph type="title"/>
          </p:nvPr>
        </p:nvSpPr>
        <p:spPr>
          <a:xfrm>
            <a:off x="2874600" y="3241575"/>
            <a:ext cx="3394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37" name="Google Shape;437;p117"/>
          <p:cNvGrpSpPr/>
          <p:nvPr/>
        </p:nvGrpSpPr>
        <p:grpSpPr>
          <a:xfrm rot="-3565151">
            <a:off x="-3079285" y="530812"/>
            <a:ext cx="4874118" cy="4733435"/>
            <a:chOff x="-2896958" y="1534023"/>
            <a:chExt cx="5773512" cy="5606870"/>
          </a:xfrm>
        </p:grpSpPr>
        <p:sp>
          <p:nvSpPr>
            <p:cNvPr id="438" name="Google Shape;438;p11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117"/>
          <p:cNvGrpSpPr/>
          <p:nvPr/>
        </p:nvGrpSpPr>
        <p:grpSpPr>
          <a:xfrm rot="-3437330">
            <a:off x="6803343" y="205141"/>
            <a:ext cx="4873899" cy="4733223"/>
            <a:chOff x="-2896958" y="1534023"/>
            <a:chExt cx="5773512" cy="5606870"/>
          </a:xfrm>
        </p:grpSpPr>
        <p:sp>
          <p:nvSpPr>
            <p:cNvPr id="442" name="Google Shape;442;p11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5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18"/>
          <p:cNvGrpSpPr/>
          <p:nvPr/>
        </p:nvGrpSpPr>
        <p:grpSpPr>
          <a:xfrm>
            <a:off x="-3100002" y="-1641977"/>
            <a:ext cx="15032908" cy="8840157"/>
            <a:chOff x="-3100002" y="-1641977"/>
            <a:chExt cx="15032908" cy="8840157"/>
          </a:xfrm>
        </p:grpSpPr>
        <p:sp>
          <p:nvSpPr>
            <p:cNvPr id="447" name="Google Shape;447;p118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8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8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8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8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8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118"/>
          <p:cNvSpPr txBox="1"/>
          <p:nvPr>
            <p:ph idx="1" type="subTitle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4" name="Google Shape;454;p11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1_1_1_1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9"/>
          <p:cNvSpPr txBox="1"/>
          <p:nvPr>
            <p:ph idx="1" type="subTitle"/>
          </p:nvPr>
        </p:nvSpPr>
        <p:spPr>
          <a:xfrm>
            <a:off x="4385325" y="2146075"/>
            <a:ext cx="3711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7" name="Google Shape;457;p119"/>
          <p:cNvSpPr txBox="1"/>
          <p:nvPr>
            <p:ph type="title"/>
          </p:nvPr>
        </p:nvSpPr>
        <p:spPr>
          <a:xfrm>
            <a:off x="4385325" y="1663625"/>
            <a:ext cx="3394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58" name="Google Shape;458;p119"/>
          <p:cNvGrpSpPr/>
          <p:nvPr/>
        </p:nvGrpSpPr>
        <p:grpSpPr>
          <a:xfrm rot="-7707251">
            <a:off x="5698446" y="-2223855"/>
            <a:ext cx="4874014" cy="4733335"/>
            <a:chOff x="-2896958" y="1534023"/>
            <a:chExt cx="5773512" cy="5606870"/>
          </a:xfrm>
        </p:grpSpPr>
        <p:sp>
          <p:nvSpPr>
            <p:cNvPr id="459" name="Google Shape;459;p1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21"/>
          <p:cNvSpPr txBox="1"/>
          <p:nvPr>
            <p:ph idx="1" type="subTitle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4" name="Google Shape;464;p121"/>
          <p:cNvSpPr txBox="1"/>
          <p:nvPr>
            <p:ph idx="2" type="subTitle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121"/>
          <p:cNvSpPr txBox="1"/>
          <p:nvPr>
            <p:ph idx="3" type="subTitle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6" name="Google Shape;466;p121"/>
          <p:cNvSpPr txBox="1"/>
          <p:nvPr>
            <p:ph idx="4" type="subTitle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7" name="Google Shape;467;p121"/>
          <p:cNvSpPr txBox="1"/>
          <p:nvPr>
            <p:ph idx="5" type="subTitle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8" name="Google Shape;468;p121"/>
          <p:cNvSpPr txBox="1"/>
          <p:nvPr>
            <p:ph idx="6" type="subTitle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9" name="Google Shape;469;p121"/>
          <p:cNvSpPr txBox="1"/>
          <p:nvPr>
            <p:ph idx="7" type="subTitle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0" name="Google Shape;470;p121"/>
          <p:cNvSpPr txBox="1"/>
          <p:nvPr>
            <p:ph idx="8" type="subTitle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1" name="Google Shape;471;p121"/>
          <p:cNvSpPr txBox="1"/>
          <p:nvPr>
            <p:ph idx="9" type="subTitle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2" name="Google Shape;472;p121"/>
          <p:cNvSpPr txBox="1"/>
          <p:nvPr>
            <p:ph idx="13" type="subTitle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121"/>
          <p:cNvSpPr txBox="1"/>
          <p:nvPr>
            <p:ph idx="14" type="subTitle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" name="Google Shape;474;p121"/>
          <p:cNvSpPr txBox="1"/>
          <p:nvPr>
            <p:ph idx="15" type="subTitle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5" name="Google Shape;475;p12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476" name="Google Shape;476;p121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477" name="Google Shape;477;p121"/>
            <p:cNvSpPr/>
            <p:nvPr/>
          </p:nvSpPr>
          <p:spPr>
            <a:xfrm flipH="1" rot="-1514522">
              <a:off x="-1358416" y="-1677542"/>
              <a:ext cx="2459868" cy="2582326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21"/>
            <p:cNvSpPr/>
            <p:nvPr/>
          </p:nvSpPr>
          <p:spPr>
            <a:xfrm flipH="1" rot="-1514455">
              <a:off x="8677413" y="4441916"/>
              <a:ext cx="1597641" cy="172251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21"/>
            <p:cNvSpPr/>
            <p:nvPr/>
          </p:nvSpPr>
          <p:spPr>
            <a:xfrm flipH="1" rot="-1514455">
              <a:off x="8191049" y="4141902"/>
              <a:ext cx="1557889" cy="188893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1"/>
            <p:cNvSpPr/>
            <p:nvPr/>
          </p:nvSpPr>
          <p:spPr>
            <a:xfrm flipH="1" rot="-1514455">
              <a:off x="8178446" y="4089912"/>
              <a:ext cx="1800860" cy="1890511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1"/>
            <p:cNvSpPr/>
            <p:nvPr/>
          </p:nvSpPr>
          <p:spPr>
            <a:xfrm flipH="1" rot="-1430168">
              <a:off x="-1303062" y="-1300746"/>
              <a:ext cx="2162115" cy="2331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1"/>
            <p:cNvSpPr/>
            <p:nvPr/>
          </p:nvSpPr>
          <p:spPr>
            <a:xfrm flipH="1" rot="-1430168">
              <a:off x="-1517927" y="-1117903"/>
              <a:ext cx="2108318" cy="255633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22"/>
          <p:cNvGrpSpPr/>
          <p:nvPr/>
        </p:nvGrpSpPr>
        <p:grpSpPr>
          <a:xfrm rot="5400000">
            <a:off x="-1728069" y="2610981"/>
            <a:ext cx="3796550" cy="4039560"/>
            <a:chOff x="7558302" y="3163860"/>
            <a:chExt cx="3072637" cy="3269312"/>
          </a:xfrm>
        </p:grpSpPr>
        <p:sp>
          <p:nvSpPr>
            <p:cNvPr id="485" name="Google Shape;485;p122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2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2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122"/>
          <p:cNvGrpSpPr/>
          <p:nvPr/>
        </p:nvGrpSpPr>
        <p:grpSpPr>
          <a:xfrm rot="-599528">
            <a:off x="7434939" y="-1327015"/>
            <a:ext cx="3796682" cy="4039700"/>
            <a:chOff x="7558302" y="3163860"/>
            <a:chExt cx="3072637" cy="3269312"/>
          </a:xfrm>
        </p:grpSpPr>
        <p:sp>
          <p:nvSpPr>
            <p:cNvPr id="489" name="Google Shape;489;p122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2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2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22"/>
          <p:cNvSpPr txBox="1"/>
          <p:nvPr>
            <p:ph idx="1" type="subTitle"/>
          </p:nvPr>
        </p:nvSpPr>
        <p:spPr>
          <a:xfrm>
            <a:off x="3266411" y="3221697"/>
            <a:ext cx="3333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3" name="Google Shape;493;p122"/>
          <p:cNvSpPr txBox="1"/>
          <p:nvPr>
            <p:ph idx="2" type="subTitle"/>
          </p:nvPr>
        </p:nvSpPr>
        <p:spPr>
          <a:xfrm>
            <a:off x="3266400" y="3415125"/>
            <a:ext cx="3333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4" name="Google Shape;494;p122"/>
          <p:cNvSpPr txBox="1"/>
          <p:nvPr>
            <p:ph idx="3" type="subTitle"/>
          </p:nvPr>
        </p:nvSpPr>
        <p:spPr>
          <a:xfrm>
            <a:off x="2534825" y="1628475"/>
            <a:ext cx="3333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5" name="Google Shape;495;p122"/>
          <p:cNvSpPr txBox="1"/>
          <p:nvPr>
            <p:ph idx="4" type="subTitle"/>
          </p:nvPr>
        </p:nvSpPr>
        <p:spPr>
          <a:xfrm>
            <a:off x="2534838" y="1821901"/>
            <a:ext cx="3333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6" name="Google Shape;496;p12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2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99" name="Google Shape;499;p123"/>
          <p:cNvSpPr/>
          <p:nvPr/>
        </p:nvSpPr>
        <p:spPr>
          <a:xfrm rot="-336564">
            <a:off x="-1876817" y="2064614"/>
            <a:ext cx="2408737" cy="2597003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3"/>
          <p:cNvSpPr/>
          <p:nvPr/>
        </p:nvSpPr>
        <p:spPr>
          <a:xfrm rot="-336564">
            <a:off x="-1409577" y="2229561"/>
            <a:ext cx="2348804" cy="2847919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23"/>
          <p:cNvSpPr/>
          <p:nvPr/>
        </p:nvSpPr>
        <p:spPr>
          <a:xfrm rot="-336564">
            <a:off x="-1773265" y="2246256"/>
            <a:ext cx="2715127" cy="2850293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3"/>
          <p:cNvSpPr/>
          <p:nvPr/>
        </p:nvSpPr>
        <p:spPr>
          <a:xfrm rot="-6244945">
            <a:off x="6487877" y="-1533402"/>
            <a:ext cx="2408731" cy="2596996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3"/>
          <p:cNvSpPr/>
          <p:nvPr/>
        </p:nvSpPr>
        <p:spPr>
          <a:xfrm rot="-6244945">
            <a:off x="6740666" y="-2134147"/>
            <a:ext cx="2348797" cy="284791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3"/>
          <p:cNvSpPr/>
          <p:nvPr/>
        </p:nvSpPr>
        <p:spPr>
          <a:xfrm rot="-6244945">
            <a:off x="6601778" y="-1959409"/>
            <a:ext cx="2715120" cy="2850285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123"/>
          <p:cNvGrpSpPr/>
          <p:nvPr/>
        </p:nvGrpSpPr>
        <p:grpSpPr>
          <a:xfrm rot="2219984">
            <a:off x="7913360" y="3296804"/>
            <a:ext cx="3796560" cy="4039571"/>
            <a:chOff x="7558302" y="3163860"/>
            <a:chExt cx="3072637" cy="3269312"/>
          </a:xfrm>
        </p:grpSpPr>
        <p:sp>
          <p:nvSpPr>
            <p:cNvPr id="506" name="Google Shape;506;p123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3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3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28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51" name="Google Shape;51;p128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8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8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28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28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8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128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9" name="Google Shape;59;p128"/>
          <p:cNvSpPr/>
          <p:nvPr/>
        </p:nvSpPr>
        <p:spPr>
          <a:xfrm flipH="1" rot="-812392">
            <a:off x="6048727" y="1643072"/>
            <a:ext cx="2434973" cy="2625289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24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511" name="Google Shape;511;p124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4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4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4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4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4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4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4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124"/>
          <p:cNvSpPr txBox="1"/>
          <p:nvPr>
            <p:ph type="title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20" name="Google Shape;520;p124"/>
          <p:cNvSpPr txBox="1"/>
          <p:nvPr>
            <p:ph idx="1" type="subTitle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1" name="Google Shape;521;p124"/>
          <p:cNvSpPr txBox="1"/>
          <p:nvPr>
            <p:ph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22" name="Google Shape;522;p124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3" name="Google Shape;523;p124"/>
          <p:cNvSpPr txBox="1"/>
          <p:nvPr>
            <p:ph idx="4" type="title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24" name="Google Shape;524;p124"/>
          <p:cNvSpPr txBox="1"/>
          <p:nvPr>
            <p:ph idx="5" type="subTitle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1">
  <p:cSld name="CUSTOM_8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5"/>
          <p:cNvSpPr/>
          <p:nvPr/>
        </p:nvSpPr>
        <p:spPr>
          <a:xfrm rot="7338455">
            <a:off x="212758" y="3100709"/>
            <a:ext cx="2437865" cy="2628407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5"/>
          <p:cNvSpPr/>
          <p:nvPr/>
        </p:nvSpPr>
        <p:spPr>
          <a:xfrm rot="7338455">
            <a:off x="-268221" y="3191407"/>
            <a:ext cx="2377206" cy="2882357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5"/>
          <p:cNvSpPr/>
          <p:nvPr/>
        </p:nvSpPr>
        <p:spPr>
          <a:xfrm rot="7338455">
            <a:off x="-601735" y="3016119"/>
            <a:ext cx="2747959" cy="2884759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5"/>
          <p:cNvSpPr/>
          <p:nvPr/>
        </p:nvSpPr>
        <p:spPr>
          <a:xfrm rot="8415755">
            <a:off x="7842589" y="-353790"/>
            <a:ext cx="2924024" cy="31525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25"/>
          <p:cNvSpPr/>
          <p:nvPr/>
        </p:nvSpPr>
        <p:spPr>
          <a:xfrm rot="8415755">
            <a:off x="7372879" y="-808611"/>
            <a:ext cx="2851269" cy="345715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5"/>
          <p:cNvSpPr/>
          <p:nvPr/>
        </p:nvSpPr>
        <p:spPr>
          <a:xfrm rot="8415755">
            <a:off x="6895501" y="-829027"/>
            <a:ext cx="3295958" cy="3460039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25"/>
          <p:cNvSpPr txBox="1"/>
          <p:nvPr>
            <p:ph type="title"/>
          </p:nvPr>
        </p:nvSpPr>
        <p:spPr>
          <a:xfrm>
            <a:off x="1679850" y="6919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33" name="Google Shape;533;p125"/>
          <p:cNvSpPr txBox="1"/>
          <p:nvPr>
            <p:ph idx="1" type="subTitle"/>
          </p:nvPr>
        </p:nvSpPr>
        <p:spPr>
          <a:xfrm>
            <a:off x="1679975" y="14875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4" name="Google Shape;534;p125"/>
          <p:cNvSpPr txBox="1"/>
          <p:nvPr>
            <p:ph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35" name="Google Shape;535;p125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125"/>
          <p:cNvSpPr txBox="1"/>
          <p:nvPr>
            <p:ph idx="4" type="title"/>
          </p:nvPr>
        </p:nvSpPr>
        <p:spPr>
          <a:xfrm>
            <a:off x="3965850" y="32335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37" name="Google Shape;537;p125"/>
          <p:cNvSpPr txBox="1"/>
          <p:nvPr>
            <p:ph idx="5" type="subTitle"/>
          </p:nvPr>
        </p:nvSpPr>
        <p:spPr>
          <a:xfrm>
            <a:off x="3965975" y="40291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6"/>
          <p:cNvSpPr txBox="1"/>
          <p:nvPr>
            <p:ph type="title"/>
          </p:nvPr>
        </p:nvSpPr>
        <p:spPr>
          <a:xfrm>
            <a:off x="1996950" y="702925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540" name="Google Shape;540;p126"/>
          <p:cNvGrpSpPr/>
          <p:nvPr/>
        </p:nvGrpSpPr>
        <p:grpSpPr>
          <a:xfrm>
            <a:off x="-2875649" y="-4743981"/>
            <a:ext cx="15551676" cy="13379483"/>
            <a:chOff x="-2875649" y="-4743981"/>
            <a:chExt cx="15551676" cy="13379483"/>
          </a:xfrm>
        </p:grpSpPr>
        <p:grpSp>
          <p:nvGrpSpPr>
            <p:cNvPr id="541" name="Google Shape;541;p126"/>
            <p:cNvGrpSpPr/>
            <p:nvPr/>
          </p:nvGrpSpPr>
          <p:grpSpPr>
            <a:xfrm>
              <a:off x="5914476" y="1761269"/>
              <a:ext cx="6761551" cy="6874233"/>
              <a:chOff x="5663051" y="1538594"/>
              <a:chExt cx="6761551" cy="6874233"/>
            </a:xfrm>
          </p:grpSpPr>
          <p:sp>
            <p:nvSpPr>
              <p:cNvPr id="542" name="Google Shape;542;p126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26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26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" name="Google Shape;545;p126"/>
            <p:cNvGrpSpPr/>
            <p:nvPr/>
          </p:nvGrpSpPr>
          <p:grpSpPr>
            <a:xfrm>
              <a:off x="-2875649" y="-4743981"/>
              <a:ext cx="6761551" cy="6874233"/>
              <a:chOff x="5663051" y="1538594"/>
              <a:chExt cx="6761551" cy="6874233"/>
            </a:xfrm>
          </p:grpSpPr>
          <p:sp>
            <p:nvSpPr>
              <p:cNvPr id="546" name="Google Shape;546;p126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26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26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7"/>
          <p:cNvSpPr txBox="1"/>
          <p:nvPr>
            <p:ph type="title"/>
          </p:nvPr>
        </p:nvSpPr>
        <p:spPr>
          <a:xfrm>
            <a:off x="1996950" y="917725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551" name="Google Shape;551;p127"/>
          <p:cNvGrpSpPr/>
          <p:nvPr/>
        </p:nvGrpSpPr>
        <p:grpSpPr>
          <a:xfrm flipH="1">
            <a:off x="-2875651" y="-4743981"/>
            <a:ext cx="15551676" cy="13379483"/>
            <a:chOff x="-2875649" y="-4743981"/>
            <a:chExt cx="15551676" cy="13379483"/>
          </a:xfrm>
        </p:grpSpPr>
        <p:grpSp>
          <p:nvGrpSpPr>
            <p:cNvPr id="552" name="Google Shape;552;p127"/>
            <p:cNvGrpSpPr/>
            <p:nvPr/>
          </p:nvGrpSpPr>
          <p:grpSpPr>
            <a:xfrm>
              <a:off x="5914476" y="1761269"/>
              <a:ext cx="6761551" cy="6874233"/>
              <a:chOff x="5663051" y="1538594"/>
              <a:chExt cx="6761551" cy="6874233"/>
            </a:xfrm>
          </p:grpSpPr>
          <p:sp>
            <p:nvSpPr>
              <p:cNvPr id="553" name="Google Shape;553;p127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27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27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27"/>
            <p:cNvGrpSpPr/>
            <p:nvPr/>
          </p:nvGrpSpPr>
          <p:grpSpPr>
            <a:xfrm>
              <a:off x="-2875649" y="-4743981"/>
              <a:ext cx="6761551" cy="6874233"/>
              <a:chOff x="5663051" y="1538594"/>
              <a:chExt cx="6761551" cy="6874233"/>
            </a:xfrm>
          </p:grpSpPr>
          <p:sp>
            <p:nvSpPr>
              <p:cNvPr id="557" name="Google Shape;557;p127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27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27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_1_1_1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9"/>
          <p:cNvSpPr txBox="1"/>
          <p:nvPr>
            <p:ph idx="1" type="subTitle"/>
          </p:nvPr>
        </p:nvSpPr>
        <p:spPr>
          <a:xfrm>
            <a:off x="1965150" y="981400"/>
            <a:ext cx="52137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562" name="Google Shape;562;p129"/>
          <p:cNvSpPr txBox="1"/>
          <p:nvPr>
            <p:ph type="title"/>
          </p:nvPr>
        </p:nvSpPr>
        <p:spPr>
          <a:xfrm>
            <a:off x="2874600" y="498950"/>
            <a:ext cx="3394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563" name="Google Shape;563;p129"/>
          <p:cNvGrpSpPr/>
          <p:nvPr/>
        </p:nvGrpSpPr>
        <p:grpSpPr>
          <a:xfrm rot="-6632838">
            <a:off x="-2905561" y="-1413350"/>
            <a:ext cx="4463783" cy="4724373"/>
            <a:chOff x="-2410997" y="1534023"/>
            <a:chExt cx="5287551" cy="5596231"/>
          </a:xfrm>
        </p:grpSpPr>
        <p:sp>
          <p:nvSpPr>
            <p:cNvPr id="564" name="Google Shape;564;p129"/>
            <p:cNvSpPr/>
            <p:nvPr/>
          </p:nvSpPr>
          <p:spPr>
            <a:xfrm rot="1514338">
              <a:off x="-1789871" y="2901769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_1_1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30"/>
          <p:cNvSpPr/>
          <p:nvPr/>
        </p:nvSpPr>
        <p:spPr>
          <a:xfrm rot="-5243822">
            <a:off x="-1332747" y="-148609"/>
            <a:ext cx="3031654" cy="3182577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30"/>
          <p:cNvSpPr/>
          <p:nvPr/>
        </p:nvSpPr>
        <p:spPr>
          <a:xfrm rot="-7282708">
            <a:off x="-1232019" y="-5356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30"/>
          <p:cNvSpPr txBox="1"/>
          <p:nvPr>
            <p:ph type="title"/>
          </p:nvPr>
        </p:nvSpPr>
        <p:spPr>
          <a:xfrm>
            <a:off x="2525150" y="3373275"/>
            <a:ext cx="4590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1" name="Google Shape;571;p130"/>
          <p:cNvSpPr txBox="1"/>
          <p:nvPr>
            <p:ph idx="1" type="subTitle"/>
          </p:nvPr>
        </p:nvSpPr>
        <p:spPr>
          <a:xfrm>
            <a:off x="2525175" y="4021700"/>
            <a:ext cx="4590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2" name="Google Shape;572;p130"/>
          <p:cNvSpPr txBox="1"/>
          <p:nvPr>
            <p:ph idx="2" type="title"/>
          </p:nvPr>
        </p:nvSpPr>
        <p:spPr>
          <a:xfrm>
            <a:off x="722250" y="3373275"/>
            <a:ext cx="139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73" name="Google Shape;573;p130"/>
          <p:cNvSpPr/>
          <p:nvPr/>
        </p:nvSpPr>
        <p:spPr>
          <a:xfrm rot="-7282708">
            <a:off x="-1146294" y="-993081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130"/>
          <p:cNvGrpSpPr/>
          <p:nvPr/>
        </p:nvGrpSpPr>
        <p:grpSpPr>
          <a:xfrm rot="-3795736">
            <a:off x="4344016" y="-1689009"/>
            <a:ext cx="5497547" cy="6098434"/>
            <a:chOff x="7257578" y="3227563"/>
            <a:chExt cx="4071418" cy="4516428"/>
          </a:xfrm>
        </p:grpSpPr>
        <p:sp>
          <p:nvSpPr>
            <p:cNvPr id="575" name="Google Shape;575;p130"/>
            <p:cNvSpPr/>
            <p:nvPr/>
          </p:nvSpPr>
          <p:spPr>
            <a:xfrm rot="6914343">
              <a:off x="8064330" y="4538249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0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0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2">
  <p:cSld name="CUSTOM_8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1"/>
          <p:cNvSpPr/>
          <p:nvPr/>
        </p:nvSpPr>
        <p:spPr>
          <a:xfrm rot="7338455">
            <a:off x="-1416017" y="349134"/>
            <a:ext cx="2437865" cy="2628407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31"/>
          <p:cNvSpPr/>
          <p:nvPr/>
        </p:nvSpPr>
        <p:spPr>
          <a:xfrm rot="7338455">
            <a:off x="-1896996" y="439832"/>
            <a:ext cx="2377206" cy="2882357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31"/>
          <p:cNvSpPr/>
          <p:nvPr/>
        </p:nvSpPr>
        <p:spPr>
          <a:xfrm rot="7338455">
            <a:off x="-2230510" y="264544"/>
            <a:ext cx="2747959" cy="2884759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31"/>
          <p:cNvSpPr/>
          <p:nvPr/>
        </p:nvSpPr>
        <p:spPr>
          <a:xfrm rot="5154175">
            <a:off x="7555643" y="-1944467"/>
            <a:ext cx="2924003" cy="3152541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31"/>
          <p:cNvSpPr/>
          <p:nvPr/>
        </p:nvSpPr>
        <p:spPr>
          <a:xfrm rot="5154175">
            <a:off x="7051267" y="-1861749"/>
            <a:ext cx="2851248" cy="345713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31"/>
          <p:cNvSpPr/>
          <p:nvPr/>
        </p:nvSpPr>
        <p:spPr>
          <a:xfrm rot="5154175">
            <a:off x="6664896" y="-1666984"/>
            <a:ext cx="3295933" cy="3460013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31"/>
          <p:cNvSpPr txBox="1"/>
          <p:nvPr>
            <p:ph type="title"/>
          </p:nvPr>
        </p:nvSpPr>
        <p:spPr>
          <a:xfrm>
            <a:off x="586525" y="2934334"/>
            <a:ext cx="2525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86" name="Google Shape;586;p131"/>
          <p:cNvSpPr txBox="1"/>
          <p:nvPr>
            <p:ph idx="1" type="subTitle"/>
          </p:nvPr>
        </p:nvSpPr>
        <p:spPr>
          <a:xfrm>
            <a:off x="586615" y="3884475"/>
            <a:ext cx="2525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7" name="Google Shape;587;p131"/>
          <p:cNvSpPr txBox="1"/>
          <p:nvPr>
            <p:ph idx="2" type="title"/>
          </p:nvPr>
        </p:nvSpPr>
        <p:spPr>
          <a:xfrm>
            <a:off x="3309056" y="2924725"/>
            <a:ext cx="2525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88" name="Google Shape;588;p131"/>
          <p:cNvSpPr txBox="1"/>
          <p:nvPr>
            <p:ph idx="3" type="subTitle"/>
          </p:nvPr>
        </p:nvSpPr>
        <p:spPr>
          <a:xfrm>
            <a:off x="3309146" y="3872725"/>
            <a:ext cx="2525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9" name="Google Shape;589;p131"/>
          <p:cNvSpPr txBox="1"/>
          <p:nvPr>
            <p:ph idx="4" type="title"/>
          </p:nvPr>
        </p:nvSpPr>
        <p:spPr>
          <a:xfrm>
            <a:off x="6031679" y="2924725"/>
            <a:ext cx="25257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90" name="Google Shape;590;p131"/>
          <p:cNvSpPr txBox="1"/>
          <p:nvPr>
            <p:ph idx="5" type="subTitle"/>
          </p:nvPr>
        </p:nvSpPr>
        <p:spPr>
          <a:xfrm>
            <a:off x="6031768" y="3872725"/>
            <a:ext cx="2525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133"/>
          <p:cNvGrpSpPr/>
          <p:nvPr/>
        </p:nvGrpSpPr>
        <p:grpSpPr>
          <a:xfrm>
            <a:off x="-3621963" y="-1003614"/>
            <a:ext cx="14748864" cy="9515698"/>
            <a:chOff x="-3621963" y="-1003614"/>
            <a:chExt cx="14748864" cy="9515698"/>
          </a:xfrm>
        </p:grpSpPr>
        <p:sp>
          <p:nvSpPr>
            <p:cNvPr id="593" name="Google Shape;593;p133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3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3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3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3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3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13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00" name="Google Shape;600;p133"/>
          <p:cNvSpPr txBox="1"/>
          <p:nvPr>
            <p:ph idx="1" type="subTitle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1" name="Google Shape;601;p133"/>
          <p:cNvSpPr txBox="1"/>
          <p:nvPr>
            <p:ph idx="2" type="subTitle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2" name="Google Shape;602;p133"/>
          <p:cNvSpPr txBox="1"/>
          <p:nvPr>
            <p:ph idx="3" type="subTitle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3" name="Google Shape;603;p133"/>
          <p:cNvSpPr txBox="1"/>
          <p:nvPr>
            <p:ph idx="4" type="subTitle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4" name="Google Shape;604;p133"/>
          <p:cNvSpPr txBox="1"/>
          <p:nvPr>
            <p:ph idx="5" type="subTitle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133"/>
          <p:cNvSpPr txBox="1"/>
          <p:nvPr>
            <p:ph idx="6" type="subTitle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6" name="Google Shape;606;p133"/>
          <p:cNvSpPr txBox="1"/>
          <p:nvPr>
            <p:ph idx="7" type="subTitle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133"/>
          <p:cNvSpPr txBox="1"/>
          <p:nvPr>
            <p:ph idx="8" type="subTitle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3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134"/>
          <p:cNvGrpSpPr/>
          <p:nvPr/>
        </p:nvGrpSpPr>
        <p:grpSpPr>
          <a:xfrm rot="-1082254">
            <a:off x="-2718826" y="2764270"/>
            <a:ext cx="3796632" cy="4039647"/>
            <a:chOff x="7558302" y="3163860"/>
            <a:chExt cx="3072637" cy="3269312"/>
          </a:xfrm>
        </p:grpSpPr>
        <p:sp>
          <p:nvSpPr>
            <p:cNvPr id="610" name="Google Shape;610;p134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4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4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134"/>
          <p:cNvGrpSpPr/>
          <p:nvPr/>
        </p:nvGrpSpPr>
        <p:grpSpPr>
          <a:xfrm rot="-398202">
            <a:off x="7739181" y="-1327039"/>
            <a:ext cx="3796488" cy="4039494"/>
            <a:chOff x="7558302" y="3163860"/>
            <a:chExt cx="3072637" cy="3269312"/>
          </a:xfrm>
        </p:grpSpPr>
        <p:sp>
          <p:nvSpPr>
            <p:cNvPr id="614" name="Google Shape;614;p134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4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4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134"/>
          <p:cNvSpPr txBox="1"/>
          <p:nvPr>
            <p:ph idx="1" type="subTitle"/>
          </p:nvPr>
        </p:nvSpPr>
        <p:spPr>
          <a:xfrm>
            <a:off x="3397475" y="332354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8" name="Google Shape;618;p134"/>
          <p:cNvSpPr txBox="1"/>
          <p:nvPr>
            <p:ph idx="2" type="subTitle"/>
          </p:nvPr>
        </p:nvSpPr>
        <p:spPr>
          <a:xfrm>
            <a:off x="3397475" y="3682950"/>
            <a:ext cx="234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9" name="Google Shape;619;p134"/>
          <p:cNvSpPr txBox="1"/>
          <p:nvPr>
            <p:ph idx="3" type="subTitle"/>
          </p:nvPr>
        </p:nvSpPr>
        <p:spPr>
          <a:xfrm>
            <a:off x="819875" y="332354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0" name="Google Shape;620;p134"/>
          <p:cNvSpPr txBox="1"/>
          <p:nvPr>
            <p:ph idx="4" type="subTitle"/>
          </p:nvPr>
        </p:nvSpPr>
        <p:spPr>
          <a:xfrm>
            <a:off x="819875" y="3682950"/>
            <a:ext cx="234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1" name="Google Shape;621;p134"/>
          <p:cNvSpPr txBox="1"/>
          <p:nvPr>
            <p:ph idx="5" type="subTitle"/>
          </p:nvPr>
        </p:nvSpPr>
        <p:spPr>
          <a:xfrm>
            <a:off x="5975075" y="332354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2" name="Google Shape;622;p134"/>
          <p:cNvSpPr txBox="1"/>
          <p:nvPr>
            <p:ph idx="6" type="subTitle"/>
          </p:nvPr>
        </p:nvSpPr>
        <p:spPr>
          <a:xfrm>
            <a:off x="5975075" y="3682950"/>
            <a:ext cx="234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13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35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626" name="Google Shape;626;p135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627" name="Google Shape;627;p135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35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35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35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35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35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Google Shape;633;p135"/>
            <p:cNvGrpSpPr/>
            <p:nvPr/>
          </p:nvGrpSpPr>
          <p:grpSpPr>
            <a:xfrm rot="5400000">
              <a:off x="1874510" y="-229219"/>
              <a:ext cx="5394990" cy="4302857"/>
              <a:chOff x="404669" y="406050"/>
              <a:chExt cx="8334605" cy="4331445"/>
            </a:xfrm>
          </p:grpSpPr>
          <p:sp>
            <p:nvSpPr>
              <p:cNvPr id="634" name="Google Shape;634;p135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35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6" name="Google Shape;636;p135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7" name="Google Shape;637;p135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8" name="Google Shape;638;p135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135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5"/>
          <p:cNvSpPr/>
          <p:nvPr/>
        </p:nvSpPr>
        <p:spPr>
          <a:xfrm rot="8834965">
            <a:off x="-887750" y="4016369"/>
            <a:ext cx="3031658" cy="3182581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5"/>
          <p:cNvSpPr/>
          <p:nvPr/>
        </p:nvSpPr>
        <p:spPr>
          <a:xfrm rot="9614344">
            <a:off x="7337510" y="-58456"/>
            <a:ext cx="3410295" cy="3676842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5"/>
          <p:cNvSpPr/>
          <p:nvPr/>
        </p:nvSpPr>
        <p:spPr>
          <a:xfrm rot="9614344">
            <a:off x="7126753" y="365560"/>
            <a:ext cx="3325440" cy="4032089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5"/>
          <p:cNvSpPr/>
          <p:nvPr/>
        </p:nvSpPr>
        <p:spPr>
          <a:xfrm rot="9614344">
            <a:off x="7109100" y="276815"/>
            <a:ext cx="3844081" cy="4035449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5"/>
          <p:cNvSpPr/>
          <p:nvPr/>
        </p:nvSpPr>
        <p:spPr>
          <a:xfrm rot="8750940">
            <a:off x="-1027752" y="4104699"/>
            <a:ext cx="2664626" cy="2872891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5"/>
          <p:cNvSpPr/>
          <p:nvPr/>
        </p:nvSpPr>
        <p:spPr>
          <a:xfrm rot="8750940">
            <a:off x="-1461296" y="4025577"/>
            <a:ext cx="2598325" cy="3150463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5"/>
          <p:cNvSpPr txBox="1"/>
          <p:nvPr>
            <p:ph type="title"/>
          </p:nvPr>
        </p:nvSpPr>
        <p:spPr>
          <a:xfrm>
            <a:off x="1601350" y="2245364"/>
            <a:ext cx="3771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05"/>
          <p:cNvSpPr txBox="1"/>
          <p:nvPr>
            <p:ph idx="1" type="subTitle"/>
          </p:nvPr>
        </p:nvSpPr>
        <p:spPr>
          <a:xfrm>
            <a:off x="2226425" y="3756250"/>
            <a:ext cx="3017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05"/>
          <p:cNvSpPr txBox="1"/>
          <p:nvPr>
            <p:ph idx="2" type="title"/>
          </p:nvPr>
        </p:nvSpPr>
        <p:spPr>
          <a:xfrm>
            <a:off x="5543000" y="2850625"/>
            <a:ext cx="13947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0" name="Google Shape;70;p105"/>
          <p:cNvSpPr/>
          <p:nvPr/>
        </p:nvSpPr>
        <p:spPr>
          <a:xfrm rot="-10228322">
            <a:off x="-512570" y="-688744"/>
            <a:ext cx="3031654" cy="3182578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5"/>
          <p:cNvSpPr/>
          <p:nvPr/>
        </p:nvSpPr>
        <p:spPr>
          <a:xfrm rot="-10312309">
            <a:off x="-523691" y="-800846"/>
            <a:ext cx="2664682" cy="2872952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5"/>
          <p:cNvSpPr/>
          <p:nvPr/>
        </p:nvSpPr>
        <p:spPr>
          <a:xfrm rot="-10312309">
            <a:off x="-875970" y="-1209471"/>
            <a:ext cx="2598379" cy="315053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136"/>
          <p:cNvGrpSpPr/>
          <p:nvPr/>
        </p:nvGrpSpPr>
        <p:grpSpPr>
          <a:xfrm flipH="1">
            <a:off x="-2134954" y="-2232526"/>
            <a:ext cx="13005667" cy="9144743"/>
            <a:chOff x="-2134953" y="-2232526"/>
            <a:chExt cx="13005667" cy="9144743"/>
          </a:xfrm>
        </p:grpSpPr>
        <p:sp>
          <p:nvSpPr>
            <p:cNvPr id="642" name="Google Shape;642;p136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36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36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36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36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36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136"/>
          <p:cNvSpPr txBox="1"/>
          <p:nvPr>
            <p:ph idx="1" type="subTitle"/>
          </p:nvPr>
        </p:nvSpPr>
        <p:spPr>
          <a:xfrm>
            <a:off x="625650" y="970900"/>
            <a:ext cx="45633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49" name="Google Shape;649;p13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2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137"/>
          <p:cNvGrpSpPr/>
          <p:nvPr/>
        </p:nvGrpSpPr>
        <p:grpSpPr>
          <a:xfrm rot="5400000">
            <a:off x="-2871069" y="2610981"/>
            <a:ext cx="3796550" cy="4039560"/>
            <a:chOff x="7558302" y="3163860"/>
            <a:chExt cx="3072637" cy="3269312"/>
          </a:xfrm>
        </p:grpSpPr>
        <p:sp>
          <p:nvSpPr>
            <p:cNvPr id="652" name="Google Shape;652;p137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7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7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p137"/>
          <p:cNvGrpSpPr/>
          <p:nvPr/>
        </p:nvGrpSpPr>
        <p:grpSpPr>
          <a:xfrm rot="-599528">
            <a:off x="7434939" y="-2241415"/>
            <a:ext cx="3796682" cy="4039700"/>
            <a:chOff x="7558302" y="3163860"/>
            <a:chExt cx="3072637" cy="3269312"/>
          </a:xfrm>
        </p:grpSpPr>
        <p:sp>
          <p:nvSpPr>
            <p:cNvPr id="656" name="Google Shape;656;p137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7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37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137"/>
          <p:cNvSpPr txBox="1"/>
          <p:nvPr>
            <p:ph idx="1" type="subTitle"/>
          </p:nvPr>
        </p:nvSpPr>
        <p:spPr>
          <a:xfrm>
            <a:off x="4686825" y="1842650"/>
            <a:ext cx="35172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660" name="Google Shape;660;p137"/>
          <p:cNvSpPr txBox="1"/>
          <p:nvPr>
            <p:ph idx="2" type="subTitle"/>
          </p:nvPr>
        </p:nvSpPr>
        <p:spPr>
          <a:xfrm>
            <a:off x="940000" y="1176525"/>
            <a:ext cx="35172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661" name="Google Shape;661;p13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144"/>
          <p:cNvGrpSpPr/>
          <p:nvPr/>
        </p:nvGrpSpPr>
        <p:grpSpPr>
          <a:xfrm>
            <a:off x="-3157404" y="-2327775"/>
            <a:ext cx="14457596" cy="9492188"/>
            <a:chOff x="-3157404" y="-2327775"/>
            <a:chExt cx="14457596" cy="9492188"/>
          </a:xfrm>
        </p:grpSpPr>
        <p:sp>
          <p:nvSpPr>
            <p:cNvPr id="665" name="Google Shape;665;p144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44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44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44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4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44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45"/>
          <p:cNvGrpSpPr/>
          <p:nvPr/>
        </p:nvGrpSpPr>
        <p:grpSpPr>
          <a:xfrm>
            <a:off x="-3157404" y="-2327775"/>
            <a:ext cx="14457596" cy="9492188"/>
            <a:chOff x="-3157404" y="-2327775"/>
            <a:chExt cx="14457596" cy="9492188"/>
          </a:xfrm>
        </p:grpSpPr>
        <p:sp>
          <p:nvSpPr>
            <p:cNvPr id="673" name="Google Shape;673;p14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4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6"/>
          <p:cNvSpPr/>
          <p:nvPr/>
        </p:nvSpPr>
        <p:spPr>
          <a:xfrm flipH="1" rot="-1514360">
            <a:off x="-1463407" y="-1848832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146"/>
          <p:cNvGrpSpPr/>
          <p:nvPr/>
        </p:nvGrpSpPr>
        <p:grpSpPr>
          <a:xfrm>
            <a:off x="6905484" y="3227563"/>
            <a:ext cx="4423512" cy="4265956"/>
            <a:chOff x="6905484" y="3227563"/>
            <a:chExt cx="4423512" cy="4265956"/>
          </a:xfrm>
        </p:grpSpPr>
        <p:sp>
          <p:nvSpPr>
            <p:cNvPr id="682" name="Google Shape;682;p146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6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6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146"/>
          <p:cNvSpPr/>
          <p:nvPr/>
        </p:nvSpPr>
        <p:spPr>
          <a:xfrm flipH="1" rot="-1430259">
            <a:off x="-1396986" y="-1399018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46"/>
          <p:cNvSpPr/>
          <p:nvPr/>
        </p:nvSpPr>
        <p:spPr>
          <a:xfrm flipH="1" rot="-1430259">
            <a:off x="-1653489" y="-1180746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47"/>
          <p:cNvSpPr/>
          <p:nvPr/>
        </p:nvSpPr>
        <p:spPr>
          <a:xfrm flipH="1" rot="-1514360">
            <a:off x="-1567182" y="550943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147"/>
          <p:cNvGrpSpPr/>
          <p:nvPr/>
        </p:nvGrpSpPr>
        <p:grpSpPr>
          <a:xfrm>
            <a:off x="7164934" y="-378712"/>
            <a:ext cx="4423512" cy="4265956"/>
            <a:chOff x="6905484" y="3227563"/>
            <a:chExt cx="4423512" cy="4265956"/>
          </a:xfrm>
        </p:grpSpPr>
        <p:sp>
          <p:nvSpPr>
            <p:cNvPr id="690" name="Google Shape;690;p147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7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7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147"/>
          <p:cNvSpPr/>
          <p:nvPr/>
        </p:nvSpPr>
        <p:spPr>
          <a:xfrm flipH="1" rot="-1430259">
            <a:off x="-1500761" y="1000757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147"/>
          <p:cNvSpPr/>
          <p:nvPr/>
        </p:nvSpPr>
        <p:spPr>
          <a:xfrm flipH="1" rot="-1430259">
            <a:off x="-1757264" y="1219029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3"/>
          <p:cNvGrpSpPr/>
          <p:nvPr/>
        </p:nvGrpSpPr>
        <p:grpSpPr>
          <a:xfrm flipH="1">
            <a:off x="-1183563" y="-1003614"/>
            <a:ext cx="14748864" cy="9515698"/>
            <a:chOff x="-3621963" y="-1003614"/>
            <a:chExt cx="14748864" cy="9515698"/>
          </a:xfrm>
        </p:grpSpPr>
        <p:sp>
          <p:nvSpPr>
            <p:cNvPr id="75" name="Google Shape;75;p113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3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3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3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13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3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1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2" name="Google Shape;82;p113"/>
          <p:cNvSpPr txBox="1"/>
          <p:nvPr>
            <p:ph idx="1" type="subTitle"/>
          </p:nvPr>
        </p:nvSpPr>
        <p:spPr>
          <a:xfrm>
            <a:off x="116527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13"/>
          <p:cNvSpPr txBox="1"/>
          <p:nvPr>
            <p:ph idx="2" type="subTitle"/>
          </p:nvPr>
        </p:nvSpPr>
        <p:spPr>
          <a:xfrm>
            <a:off x="1165275" y="1989126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113"/>
          <p:cNvSpPr txBox="1"/>
          <p:nvPr>
            <p:ph idx="3" type="subTitle"/>
          </p:nvPr>
        </p:nvSpPr>
        <p:spPr>
          <a:xfrm>
            <a:off x="116527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13"/>
          <p:cNvSpPr txBox="1"/>
          <p:nvPr>
            <p:ph idx="4" type="subTitle"/>
          </p:nvPr>
        </p:nvSpPr>
        <p:spPr>
          <a:xfrm>
            <a:off x="1165275" y="3447375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13"/>
          <p:cNvSpPr txBox="1"/>
          <p:nvPr>
            <p:ph idx="5" type="subTitle"/>
          </p:nvPr>
        </p:nvSpPr>
        <p:spPr>
          <a:xfrm>
            <a:off x="577852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113"/>
          <p:cNvSpPr txBox="1"/>
          <p:nvPr>
            <p:ph idx="6" type="subTitle"/>
          </p:nvPr>
        </p:nvSpPr>
        <p:spPr>
          <a:xfrm>
            <a:off x="5778525" y="1989126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13"/>
          <p:cNvSpPr txBox="1"/>
          <p:nvPr>
            <p:ph idx="7" type="subTitle"/>
          </p:nvPr>
        </p:nvSpPr>
        <p:spPr>
          <a:xfrm>
            <a:off x="577852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113"/>
          <p:cNvSpPr txBox="1"/>
          <p:nvPr>
            <p:ph idx="8" type="subTitle"/>
          </p:nvPr>
        </p:nvSpPr>
        <p:spPr>
          <a:xfrm>
            <a:off x="5778525" y="3447375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1"/>
          <p:cNvSpPr/>
          <p:nvPr/>
        </p:nvSpPr>
        <p:spPr>
          <a:xfrm rot="-9142173">
            <a:off x="-1913838" y="1149538"/>
            <a:ext cx="3031730" cy="3182657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1"/>
          <p:cNvSpPr/>
          <p:nvPr/>
        </p:nvSpPr>
        <p:spPr>
          <a:xfrm rot="8012216">
            <a:off x="7844727" y="474119"/>
            <a:ext cx="2974468" cy="3206950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1"/>
          <p:cNvSpPr/>
          <p:nvPr/>
        </p:nvSpPr>
        <p:spPr>
          <a:xfrm rot="8012216">
            <a:off x="7920276" y="887258"/>
            <a:ext cx="2900457" cy="351679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1"/>
          <p:cNvSpPr/>
          <p:nvPr/>
        </p:nvSpPr>
        <p:spPr>
          <a:xfrm rot="8012216">
            <a:off x="7848289" y="723209"/>
            <a:ext cx="3352817" cy="3519729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1"/>
          <p:cNvSpPr/>
          <p:nvPr/>
        </p:nvSpPr>
        <p:spPr>
          <a:xfrm rot="10419108">
            <a:off x="-1756776" y="1247233"/>
            <a:ext cx="2664570" cy="2872832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1"/>
          <p:cNvSpPr/>
          <p:nvPr/>
        </p:nvSpPr>
        <p:spPr>
          <a:xfrm rot="10419108">
            <a:off x="-1630874" y="1324543"/>
            <a:ext cx="2598271" cy="315039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1"/>
          <p:cNvSpPr txBox="1"/>
          <p:nvPr>
            <p:ph type="title"/>
          </p:nvPr>
        </p:nvSpPr>
        <p:spPr>
          <a:xfrm>
            <a:off x="4134863" y="1587738"/>
            <a:ext cx="2979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11"/>
          <p:cNvSpPr txBox="1"/>
          <p:nvPr>
            <p:ph idx="1" type="subTitle"/>
          </p:nvPr>
        </p:nvSpPr>
        <p:spPr>
          <a:xfrm>
            <a:off x="4134873" y="3037650"/>
            <a:ext cx="2979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11"/>
          <p:cNvSpPr txBox="1"/>
          <p:nvPr>
            <p:ph idx="2" type="title"/>
          </p:nvPr>
        </p:nvSpPr>
        <p:spPr>
          <a:xfrm>
            <a:off x="2303425" y="1914525"/>
            <a:ext cx="13947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9"/>
          <p:cNvSpPr/>
          <p:nvPr/>
        </p:nvSpPr>
        <p:spPr>
          <a:xfrm rot="315833">
            <a:off x="-470260" y="2809509"/>
            <a:ext cx="2437809" cy="2628347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9"/>
          <p:cNvSpPr/>
          <p:nvPr/>
        </p:nvSpPr>
        <p:spPr>
          <a:xfrm rot="315833">
            <a:off x="-13572" y="3038950"/>
            <a:ext cx="2377152" cy="288229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9"/>
          <p:cNvSpPr/>
          <p:nvPr/>
        </p:nvSpPr>
        <p:spPr>
          <a:xfrm rot="315833">
            <a:off x="-286641" y="3248850"/>
            <a:ext cx="2747897" cy="288469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9"/>
          <p:cNvSpPr/>
          <p:nvPr/>
        </p:nvSpPr>
        <p:spPr>
          <a:xfrm rot="315633">
            <a:off x="6771567" y="-971975"/>
            <a:ext cx="2924002" cy="3152541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9"/>
          <p:cNvSpPr/>
          <p:nvPr/>
        </p:nvSpPr>
        <p:spPr>
          <a:xfrm rot="315633">
            <a:off x="6951891" y="-552494"/>
            <a:ext cx="2851248" cy="3457132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9"/>
          <p:cNvSpPr/>
          <p:nvPr/>
        </p:nvSpPr>
        <p:spPr>
          <a:xfrm rot="315633">
            <a:off x="6896466" y="-360189"/>
            <a:ext cx="3295933" cy="3460013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9"/>
          <p:cNvSpPr/>
          <p:nvPr/>
        </p:nvSpPr>
        <p:spPr>
          <a:xfrm>
            <a:off x="1271525" y="759175"/>
            <a:ext cx="6595500" cy="36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09"/>
          <p:cNvSpPr/>
          <p:nvPr/>
        </p:nvSpPr>
        <p:spPr>
          <a:xfrm rot="5400000">
            <a:off x="2739044" y="-751734"/>
            <a:ext cx="3665822" cy="6646939"/>
          </a:xfrm>
          <a:custGeom>
            <a:rect b="b" l="l" r="r" t="t"/>
            <a:pathLst>
              <a:path extrusionOk="0" h="71534" w="47852">
                <a:moveTo>
                  <a:pt x="47852" y="71533"/>
                </a:moveTo>
                <a:lnTo>
                  <a:pt x="0" y="71533"/>
                </a:lnTo>
                <a:lnTo>
                  <a:pt x="0" y="0"/>
                </a:lnTo>
                <a:lnTo>
                  <a:pt x="47852" y="0"/>
                </a:lnTo>
                <a:close/>
                <a:moveTo>
                  <a:pt x="441" y="71093"/>
                </a:moveTo>
                <a:lnTo>
                  <a:pt x="47411" y="71093"/>
                </a:lnTo>
                <a:lnTo>
                  <a:pt x="47411" y="453"/>
                </a:lnTo>
                <a:lnTo>
                  <a:pt x="441" y="453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9"/>
          <p:cNvSpPr txBox="1"/>
          <p:nvPr>
            <p:ph hasCustomPrompt="1" type="title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09"/>
          <p:cNvSpPr txBox="1"/>
          <p:nvPr>
            <p:ph idx="1" type="body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0"/>
          <p:cNvSpPr/>
          <p:nvPr/>
        </p:nvSpPr>
        <p:spPr>
          <a:xfrm rot="-5243822">
            <a:off x="-1561347" y="3461366"/>
            <a:ext cx="3031654" cy="3182577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0"/>
          <p:cNvSpPr/>
          <p:nvPr/>
        </p:nvSpPr>
        <p:spPr>
          <a:xfrm rot="-7282708">
            <a:off x="-1460619" y="3604619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0"/>
          <p:cNvSpPr txBox="1"/>
          <p:nvPr>
            <p:ph type="title"/>
          </p:nvPr>
        </p:nvSpPr>
        <p:spPr>
          <a:xfrm>
            <a:off x="3287150" y="3373275"/>
            <a:ext cx="4590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120"/>
          <p:cNvSpPr txBox="1"/>
          <p:nvPr>
            <p:ph idx="1" type="subTitle"/>
          </p:nvPr>
        </p:nvSpPr>
        <p:spPr>
          <a:xfrm>
            <a:off x="3287175" y="4021700"/>
            <a:ext cx="4590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20"/>
          <p:cNvSpPr txBox="1"/>
          <p:nvPr>
            <p:ph idx="2" type="title"/>
          </p:nvPr>
        </p:nvSpPr>
        <p:spPr>
          <a:xfrm>
            <a:off x="722250" y="515775"/>
            <a:ext cx="1394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7" name="Google Shape;117;p120"/>
          <p:cNvSpPr/>
          <p:nvPr/>
        </p:nvSpPr>
        <p:spPr>
          <a:xfrm rot="-7282708">
            <a:off x="-1374894" y="2616894"/>
            <a:ext cx="2598248" cy="3150370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20"/>
          <p:cNvGrpSpPr/>
          <p:nvPr/>
        </p:nvGrpSpPr>
        <p:grpSpPr>
          <a:xfrm rot="-3795736">
            <a:off x="3734416" y="-2679609"/>
            <a:ext cx="5497547" cy="6098434"/>
            <a:chOff x="7257578" y="3227563"/>
            <a:chExt cx="4071418" cy="4516428"/>
          </a:xfrm>
        </p:grpSpPr>
        <p:sp>
          <p:nvSpPr>
            <p:cNvPr id="119" name="Google Shape;119;p120"/>
            <p:cNvSpPr/>
            <p:nvPr/>
          </p:nvSpPr>
          <p:spPr>
            <a:xfrm rot="6914343">
              <a:off x="8064330" y="4538249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0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0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6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86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86" title="LOGO.png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28474" cy="486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Subby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200"/>
              <a:t>Recupera el control de tus gastos</a:t>
            </a:r>
            <a:endParaRPr sz="7700"/>
          </a:p>
        </p:txBody>
      </p:sp>
      <p:sp>
        <p:nvSpPr>
          <p:cNvPr id="700" name="Google Shape;700;p1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Oscar Cariaga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000"/>
              <a:t>25/11/</a:t>
            </a:r>
            <a:r>
              <a:rPr lang="en" sz="1000"/>
              <a:t>2025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g3a8d53adc8f_0_0" title="Gif 1.gif"/>
          <p:cNvPicPr preferRelativeResize="0"/>
          <p:nvPr/>
        </p:nvPicPr>
        <p:blipFill rotWithShape="1">
          <a:blip r:embed="rId3">
            <a:alphaModFix/>
          </a:blip>
          <a:srcRect b="0" l="36521" r="36328" t="4707"/>
          <a:stretch/>
        </p:blipFill>
        <p:spPr>
          <a:xfrm>
            <a:off x="6397775" y="446600"/>
            <a:ext cx="2152874" cy="4250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lt1">
                <a:alpha val="60000"/>
              </a:schemeClr>
            </a:outerShdw>
          </a:effectLst>
        </p:spPr>
      </p:pic>
      <p:pic>
        <p:nvPicPr>
          <p:cNvPr id="917" name="Google Shape;917;g3a8d53adc8f_0_0" title="add-ezgif.com-video-to-gif-converter.gif"/>
          <p:cNvPicPr preferRelativeResize="0"/>
          <p:nvPr/>
        </p:nvPicPr>
        <p:blipFill rotWithShape="1">
          <a:blip r:embed="rId4">
            <a:alphaModFix/>
          </a:blip>
          <a:srcRect b="0" l="36577" r="36577" t="5096"/>
          <a:stretch/>
        </p:blipFill>
        <p:spPr>
          <a:xfrm>
            <a:off x="3503363" y="446600"/>
            <a:ext cx="2137286" cy="4250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lt1">
                <a:alpha val="60000"/>
              </a:schemeClr>
            </a:outerShdw>
          </a:effectLst>
        </p:spPr>
      </p:pic>
      <p:pic>
        <p:nvPicPr>
          <p:cNvPr id="918" name="Google Shape;918;g3a8d53adc8f_0_0" title="functionalities-ezgif.com-video-to-gif-converter.gif"/>
          <p:cNvPicPr preferRelativeResize="0"/>
          <p:nvPr/>
        </p:nvPicPr>
        <p:blipFill rotWithShape="1">
          <a:blip r:embed="rId5">
            <a:alphaModFix/>
          </a:blip>
          <a:srcRect b="0" l="36652" r="36612" t="4942"/>
          <a:stretch/>
        </p:blipFill>
        <p:spPr>
          <a:xfrm>
            <a:off x="608975" y="434462"/>
            <a:ext cx="2137274" cy="42745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chemeClr val="lt1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a957863631_0_0"/>
          <p:cNvSpPr txBox="1"/>
          <p:nvPr>
            <p:ph type="title"/>
          </p:nvPr>
        </p:nvSpPr>
        <p:spPr>
          <a:xfrm>
            <a:off x="1996975" y="258029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000"/>
              <a:t>Detalles Técnicos</a:t>
            </a:r>
            <a:endParaRPr b="1" sz="4000"/>
          </a:p>
        </p:txBody>
      </p:sp>
      <p:pic>
        <p:nvPicPr>
          <p:cNvPr id="924" name="Google Shape;924;g3a957863631_0_0" title="database-manage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75" y="1347117"/>
            <a:ext cx="1323425" cy="13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3a957863631_0_0"/>
          <p:cNvSpPr txBox="1"/>
          <p:nvPr/>
        </p:nvSpPr>
        <p:spPr>
          <a:xfrm>
            <a:off x="833988" y="2670550"/>
            <a:ext cx="23490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Base de datos</a:t>
            </a:r>
            <a:endParaRPr b="1"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SQLite - Local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26" name="Google Shape;926;g3a957863631_0_0" title="bar-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304" y="1347128"/>
            <a:ext cx="1323425" cy="1323433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3a957863631_0_0"/>
          <p:cNvSpPr txBox="1"/>
          <p:nvPr/>
        </p:nvSpPr>
        <p:spPr>
          <a:xfrm>
            <a:off x="3397500" y="2670550"/>
            <a:ext cx="23490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Métricas</a:t>
            </a:r>
            <a:endParaRPr b="1"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1800"/>
              <a:buFont typeface="Abel"/>
              <a:buChar char="●"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Tiempo de uso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1800"/>
              <a:buFont typeface="Abel"/>
              <a:buChar char="●"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Suscripción añadida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28" name="Google Shape;928;g3a957863631_0_0" title="artificial-intelligen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800" y="1347127"/>
            <a:ext cx="1323425" cy="13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3a957863631_0_0"/>
          <p:cNvSpPr txBox="1"/>
          <p:nvPr/>
        </p:nvSpPr>
        <p:spPr>
          <a:xfrm>
            <a:off x="5961000" y="2822700"/>
            <a:ext cx="23490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Uso de IA </a:t>
            </a:r>
            <a:r>
              <a:rPr b="1" lang="en" sz="15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–&gt;</a:t>
            </a: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 ChatGPT</a:t>
            </a:r>
            <a:endParaRPr b="1"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1800"/>
              <a:buFont typeface="Abel"/>
              <a:buChar char="●"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Generación de código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1800"/>
              <a:buFont typeface="Abel"/>
              <a:buChar char="●"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Resolución de problemas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a957863631_0_15"/>
          <p:cNvSpPr txBox="1"/>
          <p:nvPr>
            <p:ph type="title"/>
          </p:nvPr>
        </p:nvSpPr>
        <p:spPr>
          <a:xfrm>
            <a:off x="1996975" y="258029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000"/>
              <a:t>Desafíos encontrados</a:t>
            </a:r>
            <a:endParaRPr b="1" sz="4000"/>
          </a:p>
        </p:txBody>
      </p:sp>
      <p:sp>
        <p:nvSpPr>
          <p:cNvPr id="935" name="Google Shape;935;g3a957863631_0_15"/>
          <p:cNvSpPr txBox="1"/>
          <p:nvPr/>
        </p:nvSpPr>
        <p:spPr>
          <a:xfrm>
            <a:off x="833988" y="2822700"/>
            <a:ext cx="23490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Mala documentación</a:t>
            </a:r>
            <a:endParaRPr b="1" sz="20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Del framework Kivy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36" name="Google Shape;936;g3a957863631_0_15"/>
          <p:cNvSpPr txBox="1"/>
          <p:nvPr/>
        </p:nvSpPr>
        <p:spPr>
          <a:xfrm>
            <a:off x="3397500" y="2822700"/>
            <a:ext cx="23490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Ecosistema confuso</a:t>
            </a:r>
            <a:endParaRPr b="1"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Del lenguaje Python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37" name="Google Shape;937;g3a957863631_0_15" title="complai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72" y="1499275"/>
            <a:ext cx="1323425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3a957863631_0_15" title="we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287" y="1499276"/>
            <a:ext cx="1323425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g3a957863631_0_15" title="fi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75" y="2293763"/>
            <a:ext cx="528950" cy="5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3a957863631_0_15"/>
          <p:cNvSpPr txBox="1"/>
          <p:nvPr/>
        </p:nvSpPr>
        <p:spPr>
          <a:xfrm>
            <a:off x="5961000" y="2822700"/>
            <a:ext cx="23490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Lenguaje poco convencional</a:t>
            </a:r>
            <a:endParaRPr b="1"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AE52"/>
                </a:solidFill>
                <a:latin typeface="Abel"/>
                <a:ea typeface="Abel"/>
                <a:cs typeface="Abel"/>
                <a:sym typeface="Abel"/>
              </a:rPr>
              <a:t>.KV, lenguaje de Kivy</a:t>
            </a:r>
            <a:endParaRPr sz="1800">
              <a:solidFill>
                <a:srgbClr val="DCAE5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41" name="Google Shape;941;g3a957863631_0_15" title="cod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3775" y="1499275"/>
            <a:ext cx="1323425" cy="13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8a3c290cb2_0_299"/>
          <p:cNvSpPr txBox="1"/>
          <p:nvPr>
            <p:ph type="title"/>
          </p:nvPr>
        </p:nvSpPr>
        <p:spPr>
          <a:xfrm>
            <a:off x="1228200" y="1155899"/>
            <a:ext cx="66876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"/>
          <p:cNvSpPr txBox="1"/>
          <p:nvPr>
            <p:ph idx="1" type="subTitle"/>
          </p:nvPr>
        </p:nvSpPr>
        <p:spPr>
          <a:xfrm>
            <a:off x="4479650" y="3788623"/>
            <a:ext cx="2877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Diagnóstico y contexto del problema</a:t>
            </a:r>
            <a:endParaRPr/>
          </a:p>
        </p:txBody>
      </p:sp>
      <p:sp>
        <p:nvSpPr>
          <p:cNvPr id="706" name="Google Shape;706;p9"/>
          <p:cNvSpPr txBox="1"/>
          <p:nvPr>
            <p:ph type="title"/>
          </p:nvPr>
        </p:nvSpPr>
        <p:spPr>
          <a:xfrm>
            <a:off x="4479650" y="2306325"/>
            <a:ext cx="3798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707" name="Google Shape;707;p9"/>
          <p:cNvSpPr txBox="1"/>
          <p:nvPr>
            <p:ph idx="2" type="title"/>
          </p:nvPr>
        </p:nvSpPr>
        <p:spPr>
          <a:xfrm>
            <a:off x="4566566" y="836775"/>
            <a:ext cx="1206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4479650" y="789650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7d0c10bbb0_0_1453"/>
          <p:cNvSpPr txBox="1"/>
          <p:nvPr>
            <p:ph type="title"/>
          </p:nvPr>
        </p:nvSpPr>
        <p:spPr>
          <a:xfrm>
            <a:off x="1996975" y="121725"/>
            <a:ext cx="51501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Problemática Identificada 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accent4"/>
                </a:solidFill>
              </a:rPr>
              <a:t>Servicios de suscripción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714" name="Google Shape;714;g37d0c10bbb0_0_1453"/>
          <p:cNvSpPr txBox="1"/>
          <p:nvPr>
            <p:ph idx="2" type="subTitle"/>
          </p:nvPr>
        </p:nvSpPr>
        <p:spPr>
          <a:xfrm>
            <a:off x="3397475" y="2060859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Sobre cuánto se gasta verdaderamente en servicios varios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15" name="Google Shape;715;g37d0c10bbb0_0_1453"/>
          <p:cNvSpPr txBox="1"/>
          <p:nvPr>
            <p:ph idx="1" type="subTitle"/>
          </p:nvPr>
        </p:nvSpPr>
        <p:spPr>
          <a:xfrm>
            <a:off x="33974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Falta de retrospectiva</a:t>
            </a:r>
            <a:endParaRPr/>
          </a:p>
        </p:txBody>
      </p:sp>
      <p:sp>
        <p:nvSpPr>
          <p:cNvPr id="716" name="Google Shape;716;g37d0c10bbb0_0_1453"/>
          <p:cNvSpPr txBox="1"/>
          <p:nvPr>
            <p:ph idx="3" type="subTitle"/>
          </p:nvPr>
        </p:nvSpPr>
        <p:spPr>
          <a:xfrm>
            <a:off x="8198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Cobros inesperados</a:t>
            </a:r>
            <a:endParaRPr/>
          </a:p>
        </p:txBody>
      </p:sp>
      <p:sp>
        <p:nvSpPr>
          <p:cNvPr id="717" name="Google Shape;717;g37d0c10bbb0_0_1453"/>
          <p:cNvSpPr txBox="1"/>
          <p:nvPr>
            <p:ph idx="4" type="subTitle"/>
          </p:nvPr>
        </p:nvSpPr>
        <p:spPr>
          <a:xfrm>
            <a:off x="819875" y="2060859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Al no tener notificaciones previas a un cobro</a:t>
            </a:r>
            <a:endParaRPr/>
          </a:p>
        </p:txBody>
      </p:sp>
      <p:sp>
        <p:nvSpPr>
          <p:cNvPr id="718" name="Google Shape;718;g37d0c10bbb0_0_1453"/>
          <p:cNvSpPr txBox="1"/>
          <p:nvPr>
            <p:ph idx="5" type="subTitle"/>
          </p:nvPr>
        </p:nvSpPr>
        <p:spPr>
          <a:xfrm>
            <a:off x="59750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Falta de control</a:t>
            </a:r>
            <a:endParaRPr/>
          </a:p>
        </p:txBody>
      </p:sp>
      <p:sp>
        <p:nvSpPr>
          <p:cNvPr id="719" name="Google Shape;719;g37d0c10bbb0_0_1453"/>
          <p:cNvSpPr txBox="1"/>
          <p:nvPr>
            <p:ph idx="6" type="subTitle"/>
          </p:nvPr>
        </p:nvSpPr>
        <p:spPr>
          <a:xfrm>
            <a:off x="5975075" y="2060859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Sobre los servicios que se contratan</a:t>
            </a:r>
            <a:endParaRPr/>
          </a:p>
        </p:txBody>
      </p:sp>
      <p:grpSp>
        <p:nvGrpSpPr>
          <p:cNvPr id="720" name="Google Shape;720;g37d0c10bbb0_0_1453"/>
          <p:cNvGrpSpPr/>
          <p:nvPr/>
        </p:nvGrpSpPr>
        <p:grpSpPr>
          <a:xfrm>
            <a:off x="1749889" y="1402340"/>
            <a:ext cx="441002" cy="357788"/>
            <a:chOff x="3920239" y="3316393"/>
            <a:chExt cx="441002" cy="357788"/>
          </a:xfrm>
        </p:grpSpPr>
        <p:sp>
          <p:nvSpPr>
            <p:cNvPr id="721" name="Google Shape;721;g37d0c10bbb0_0_1453"/>
            <p:cNvSpPr/>
            <p:nvPr/>
          </p:nvSpPr>
          <p:spPr>
            <a:xfrm>
              <a:off x="3920239" y="3316393"/>
              <a:ext cx="441002" cy="357788"/>
            </a:xfrm>
            <a:custGeom>
              <a:rect b="b" l="l" r="r" t="t"/>
              <a:pathLst>
                <a:path extrusionOk="0" h="15556" w="19174">
                  <a:moveTo>
                    <a:pt x="18612" y="563"/>
                  </a:moveTo>
                  <a:lnTo>
                    <a:pt x="18612" y="1195"/>
                  </a:lnTo>
                  <a:lnTo>
                    <a:pt x="2951" y="1195"/>
                  </a:lnTo>
                  <a:lnTo>
                    <a:pt x="2951" y="563"/>
                  </a:lnTo>
                  <a:close/>
                  <a:moveTo>
                    <a:pt x="18612" y="1757"/>
                  </a:moveTo>
                  <a:lnTo>
                    <a:pt x="18612" y="2389"/>
                  </a:lnTo>
                  <a:lnTo>
                    <a:pt x="2951" y="2389"/>
                  </a:lnTo>
                  <a:lnTo>
                    <a:pt x="2951" y="1757"/>
                  </a:lnTo>
                  <a:close/>
                  <a:moveTo>
                    <a:pt x="16750" y="5409"/>
                  </a:moveTo>
                  <a:cubicBezTo>
                    <a:pt x="16960" y="5512"/>
                    <a:pt x="17171" y="5583"/>
                    <a:pt x="17418" y="5653"/>
                  </a:cubicBezTo>
                  <a:lnTo>
                    <a:pt x="17418" y="9937"/>
                  </a:lnTo>
                  <a:cubicBezTo>
                    <a:pt x="17171" y="9974"/>
                    <a:pt x="16960" y="10044"/>
                    <a:pt x="16750" y="10148"/>
                  </a:cubicBezTo>
                  <a:lnTo>
                    <a:pt x="16750" y="5409"/>
                  </a:lnTo>
                  <a:close/>
                  <a:moveTo>
                    <a:pt x="18612" y="2950"/>
                  </a:moveTo>
                  <a:lnTo>
                    <a:pt x="18612" y="10465"/>
                  </a:lnTo>
                  <a:lnTo>
                    <a:pt x="18612" y="12606"/>
                  </a:lnTo>
                  <a:lnTo>
                    <a:pt x="16750" y="12606"/>
                  </a:lnTo>
                  <a:lnTo>
                    <a:pt x="16750" y="10887"/>
                  </a:lnTo>
                  <a:cubicBezTo>
                    <a:pt x="16997" y="10606"/>
                    <a:pt x="17348" y="10465"/>
                    <a:pt x="17699" y="10465"/>
                  </a:cubicBezTo>
                  <a:cubicBezTo>
                    <a:pt x="17840" y="10465"/>
                    <a:pt x="17980" y="10325"/>
                    <a:pt x="17980" y="10184"/>
                  </a:cubicBezTo>
                  <a:lnTo>
                    <a:pt x="17980" y="5372"/>
                  </a:lnTo>
                  <a:cubicBezTo>
                    <a:pt x="17980" y="5232"/>
                    <a:pt x="17840" y="5091"/>
                    <a:pt x="17699" y="5091"/>
                  </a:cubicBezTo>
                  <a:cubicBezTo>
                    <a:pt x="17031" y="5091"/>
                    <a:pt x="16469" y="4566"/>
                    <a:pt x="16469" y="3863"/>
                  </a:cubicBezTo>
                  <a:cubicBezTo>
                    <a:pt x="16469" y="3723"/>
                    <a:pt x="16328" y="3583"/>
                    <a:pt x="16188" y="3583"/>
                  </a:cubicBezTo>
                  <a:lnTo>
                    <a:pt x="5372" y="3583"/>
                  </a:lnTo>
                  <a:cubicBezTo>
                    <a:pt x="5232" y="3583"/>
                    <a:pt x="5091" y="3723"/>
                    <a:pt x="5091" y="3863"/>
                  </a:cubicBezTo>
                  <a:cubicBezTo>
                    <a:pt x="5091" y="4215"/>
                    <a:pt x="4951" y="4529"/>
                    <a:pt x="4706" y="4776"/>
                  </a:cubicBezTo>
                  <a:cubicBezTo>
                    <a:pt x="4706" y="4776"/>
                    <a:pt x="4670" y="4776"/>
                    <a:pt x="4670" y="4810"/>
                  </a:cubicBezTo>
                  <a:lnTo>
                    <a:pt x="2951" y="4810"/>
                  </a:lnTo>
                  <a:lnTo>
                    <a:pt x="2951" y="2950"/>
                  </a:lnTo>
                  <a:close/>
                  <a:moveTo>
                    <a:pt x="15943" y="4144"/>
                  </a:moveTo>
                  <a:cubicBezTo>
                    <a:pt x="15977" y="4389"/>
                    <a:pt x="16047" y="4599"/>
                    <a:pt x="16154" y="4810"/>
                  </a:cubicBezTo>
                  <a:lnTo>
                    <a:pt x="13168" y="4810"/>
                  </a:lnTo>
                  <a:cubicBezTo>
                    <a:pt x="13027" y="4810"/>
                    <a:pt x="12887" y="4917"/>
                    <a:pt x="12887" y="5091"/>
                  </a:cubicBezTo>
                  <a:cubicBezTo>
                    <a:pt x="12887" y="5232"/>
                    <a:pt x="13027" y="5372"/>
                    <a:pt x="13168" y="5372"/>
                  </a:cubicBezTo>
                  <a:lnTo>
                    <a:pt x="16188" y="5372"/>
                  </a:lnTo>
                  <a:lnTo>
                    <a:pt x="16188" y="14994"/>
                  </a:lnTo>
                  <a:lnTo>
                    <a:pt x="563" y="14994"/>
                  </a:lnTo>
                  <a:lnTo>
                    <a:pt x="563" y="5372"/>
                  </a:lnTo>
                  <a:lnTo>
                    <a:pt x="11870" y="5372"/>
                  </a:lnTo>
                  <a:cubicBezTo>
                    <a:pt x="12010" y="5372"/>
                    <a:pt x="12151" y="5232"/>
                    <a:pt x="12151" y="5091"/>
                  </a:cubicBezTo>
                  <a:cubicBezTo>
                    <a:pt x="12151" y="4917"/>
                    <a:pt x="12010" y="4810"/>
                    <a:pt x="11870" y="4810"/>
                  </a:cubicBezTo>
                  <a:lnTo>
                    <a:pt x="5409" y="4810"/>
                  </a:lnTo>
                  <a:cubicBezTo>
                    <a:pt x="5513" y="4599"/>
                    <a:pt x="5583" y="4389"/>
                    <a:pt x="5619" y="4144"/>
                  </a:cubicBezTo>
                  <a:close/>
                  <a:moveTo>
                    <a:pt x="2670" y="1"/>
                  </a:moveTo>
                  <a:cubicBezTo>
                    <a:pt x="2529" y="1"/>
                    <a:pt x="2389" y="105"/>
                    <a:pt x="2389" y="282"/>
                  </a:cubicBezTo>
                  <a:lnTo>
                    <a:pt x="2389" y="4810"/>
                  </a:lnTo>
                  <a:lnTo>
                    <a:pt x="282" y="4810"/>
                  </a:lnTo>
                  <a:cubicBezTo>
                    <a:pt x="105" y="4810"/>
                    <a:pt x="1" y="4917"/>
                    <a:pt x="1" y="5091"/>
                  </a:cubicBezTo>
                  <a:lnTo>
                    <a:pt x="1" y="15275"/>
                  </a:lnTo>
                  <a:cubicBezTo>
                    <a:pt x="1" y="15452"/>
                    <a:pt x="105" y="15555"/>
                    <a:pt x="282" y="15555"/>
                  </a:cubicBezTo>
                  <a:lnTo>
                    <a:pt x="16469" y="15555"/>
                  </a:lnTo>
                  <a:cubicBezTo>
                    <a:pt x="16646" y="15555"/>
                    <a:pt x="16750" y="15452"/>
                    <a:pt x="16750" y="15275"/>
                  </a:cubicBezTo>
                  <a:lnTo>
                    <a:pt x="16750" y="13168"/>
                  </a:lnTo>
                  <a:lnTo>
                    <a:pt x="18893" y="13168"/>
                  </a:lnTo>
                  <a:cubicBezTo>
                    <a:pt x="19034" y="13168"/>
                    <a:pt x="19174" y="13027"/>
                    <a:pt x="19174" y="12887"/>
                  </a:cubicBezTo>
                  <a:lnTo>
                    <a:pt x="19174" y="282"/>
                  </a:lnTo>
                  <a:cubicBezTo>
                    <a:pt x="19174" y="105"/>
                    <a:pt x="19034" y="1"/>
                    <a:pt x="18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37d0c10bbb0_0_1453"/>
            <p:cNvSpPr/>
            <p:nvPr/>
          </p:nvSpPr>
          <p:spPr>
            <a:xfrm>
              <a:off x="4320853" y="3398779"/>
              <a:ext cx="12949" cy="12949"/>
            </a:xfrm>
            <a:custGeom>
              <a:rect b="b" l="l" r="r" t="t"/>
              <a:pathLst>
                <a:path extrusionOk="0" h="563" w="563">
                  <a:moveTo>
                    <a:pt x="281" y="1"/>
                  </a:moveTo>
                  <a:cubicBezTo>
                    <a:pt x="104" y="1"/>
                    <a:pt x="0" y="141"/>
                    <a:pt x="0" y="281"/>
                  </a:cubicBezTo>
                  <a:cubicBezTo>
                    <a:pt x="0" y="456"/>
                    <a:pt x="104" y="562"/>
                    <a:pt x="281" y="562"/>
                  </a:cubicBezTo>
                  <a:cubicBezTo>
                    <a:pt x="422" y="562"/>
                    <a:pt x="562" y="456"/>
                    <a:pt x="562" y="281"/>
                  </a:cubicBezTo>
                  <a:cubicBezTo>
                    <a:pt x="562" y="141"/>
                    <a:pt x="422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37d0c10bbb0_0_1453"/>
            <p:cNvSpPr/>
            <p:nvPr/>
          </p:nvSpPr>
          <p:spPr>
            <a:xfrm>
              <a:off x="4320853" y="3578846"/>
              <a:ext cx="12949" cy="12949"/>
            </a:xfrm>
            <a:custGeom>
              <a:rect b="b" l="l" r="r" t="t"/>
              <a:pathLst>
                <a:path extrusionOk="0" h="563" w="563">
                  <a:moveTo>
                    <a:pt x="281" y="1"/>
                  </a:moveTo>
                  <a:cubicBezTo>
                    <a:pt x="104" y="1"/>
                    <a:pt x="0" y="108"/>
                    <a:pt x="0" y="282"/>
                  </a:cubicBezTo>
                  <a:cubicBezTo>
                    <a:pt x="0" y="422"/>
                    <a:pt x="104" y="563"/>
                    <a:pt x="281" y="563"/>
                  </a:cubicBezTo>
                  <a:cubicBezTo>
                    <a:pt x="422" y="563"/>
                    <a:pt x="562" y="422"/>
                    <a:pt x="562" y="282"/>
                  </a:cubicBezTo>
                  <a:cubicBezTo>
                    <a:pt x="562" y="108"/>
                    <a:pt x="422" y="1"/>
                    <a:pt x="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37d0c10bbb0_0_1453"/>
            <p:cNvSpPr/>
            <p:nvPr/>
          </p:nvSpPr>
          <p:spPr>
            <a:xfrm>
              <a:off x="4002625" y="3398779"/>
              <a:ext cx="12949" cy="12949"/>
            </a:xfrm>
            <a:custGeom>
              <a:rect b="b" l="l" r="r" t="t"/>
              <a:pathLst>
                <a:path extrusionOk="0" h="563" w="563">
                  <a:moveTo>
                    <a:pt x="282" y="1"/>
                  </a:moveTo>
                  <a:cubicBezTo>
                    <a:pt x="141" y="1"/>
                    <a:pt x="1" y="141"/>
                    <a:pt x="1" y="281"/>
                  </a:cubicBezTo>
                  <a:cubicBezTo>
                    <a:pt x="1" y="456"/>
                    <a:pt x="141" y="562"/>
                    <a:pt x="282" y="562"/>
                  </a:cubicBezTo>
                  <a:cubicBezTo>
                    <a:pt x="456" y="562"/>
                    <a:pt x="563" y="456"/>
                    <a:pt x="563" y="281"/>
                  </a:cubicBezTo>
                  <a:cubicBezTo>
                    <a:pt x="563" y="141"/>
                    <a:pt x="456" y="1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37d0c10bbb0_0_1453"/>
            <p:cNvSpPr/>
            <p:nvPr/>
          </p:nvSpPr>
          <p:spPr>
            <a:xfrm>
              <a:off x="3947701" y="3454485"/>
              <a:ext cx="330326" cy="192234"/>
            </a:xfrm>
            <a:custGeom>
              <a:rect b="b" l="l" r="r" t="t"/>
              <a:pathLst>
                <a:path extrusionOk="0" h="8358" w="14362">
                  <a:moveTo>
                    <a:pt x="12325" y="562"/>
                  </a:moveTo>
                  <a:cubicBezTo>
                    <a:pt x="12465" y="1301"/>
                    <a:pt x="13064" y="1896"/>
                    <a:pt x="13800" y="2037"/>
                  </a:cubicBezTo>
                  <a:lnTo>
                    <a:pt x="13800" y="6321"/>
                  </a:lnTo>
                  <a:cubicBezTo>
                    <a:pt x="13064" y="6428"/>
                    <a:pt x="12465" y="7023"/>
                    <a:pt x="12325" y="7796"/>
                  </a:cubicBezTo>
                  <a:lnTo>
                    <a:pt x="2038" y="7796"/>
                  </a:lnTo>
                  <a:cubicBezTo>
                    <a:pt x="1931" y="7023"/>
                    <a:pt x="1335" y="6428"/>
                    <a:pt x="563" y="6321"/>
                  </a:cubicBezTo>
                  <a:lnTo>
                    <a:pt x="563" y="2037"/>
                  </a:lnTo>
                  <a:cubicBezTo>
                    <a:pt x="1335" y="1896"/>
                    <a:pt x="1931" y="1301"/>
                    <a:pt x="2038" y="562"/>
                  </a:cubicBezTo>
                  <a:close/>
                  <a:moveTo>
                    <a:pt x="1790" y="0"/>
                  </a:moveTo>
                  <a:cubicBezTo>
                    <a:pt x="1616" y="0"/>
                    <a:pt x="1509" y="107"/>
                    <a:pt x="1509" y="281"/>
                  </a:cubicBezTo>
                  <a:cubicBezTo>
                    <a:pt x="1509" y="950"/>
                    <a:pt x="948" y="1511"/>
                    <a:pt x="282" y="1511"/>
                  </a:cubicBezTo>
                  <a:cubicBezTo>
                    <a:pt x="141" y="1511"/>
                    <a:pt x="1" y="1615"/>
                    <a:pt x="1" y="1792"/>
                  </a:cubicBezTo>
                  <a:lnTo>
                    <a:pt x="1" y="6568"/>
                  </a:lnTo>
                  <a:cubicBezTo>
                    <a:pt x="1" y="6742"/>
                    <a:pt x="141" y="6849"/>
                    <a:pt x="282" y="6849"/>
                  </a:cubicBezTo>
                  <a:cubicBezTo>
                    <a:pt x="948" y="6849"/>
                    <a:pt x="1509" y="7411"/>
                    <a:pt x="1509" y="8077"/>
                  </a:cubicBezTo>
                  <a:cubicBezTo>
                    <a:pt x="1509" y="8254"/>
                    <a:pt x="1616" y="8358"/>
                    <a:pt x="1790" y="8358"/>
                  </a:cubicBezTo>
                  <a:lnTo>
                    <a:pt x="12606" y="8358"/>
                  </a:lnTo>
                  <a:cubicBezTo>
                    <a:pt x="12746" y="8358"/>
                    <a:pt x="12887" y="8254"/>
                    <a:pt x="12887" y="8077"/>
                  </a:cubicBezTo>
                  <a:cubicBezTo>
                    <a:pt x="12887" y="7411"/>
                    <a:pt x="13415" y="6849"/>
                    <a:pt x="14081" y="6849"/>
                  </a:cubicBezTo>
                  <a:cubicBezTo>
                    <a:pt x="14258" y="6849"/>
                    <a:pt x="14362" y="6742"/>
                    <a:pt x="14362" y="6568"/>
                  </a:cubicBezTo>
                  <a:lnTo>
                    <a:pt x="14362" y="1792"/>
                  </a:lnTo>
                  <a:cubicBezTo>
                    <a:pt x="14362" y="1615"/>
                    <a:pt x="14258" y="1511"/>
                    <a:pt x="14081" y="1511"/>
                  </a:cubicBezTo>
                  <a:cubicBezTo>
                    <a:pt x="13415" y="1511"/>
                    <a:pt x="12887" y="950"/>
                    <a:pt x="12887" y="281"/>
                  </a:cubicBezTo>
                  <a:cubicBezTo>
                    <a:pt x="12887" y="107"/>
                    <a:pt x="12746" y="0"/>
                    <a:pt x="12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7d0c10bbb0_0_1453"/>
            <p:cNvSpPr/>
            <p:nvPr/>
          </p:nvSpPr>
          <p:spPr>
            <a:xfrm>
              <a:off x="4078548" y="3481947"/>
              <a:ext cx="68632" cy="137310"/>
            </a:xfrm>
            <a:custGeom>
              <a:rect b="b" l="l" r="r" t="t"/>
              <a:pathLst>
                <a:path extrusionOk="0" h="5970" w="2984">
                  <a:moveTo>
                    <a:pt x="1509" y="0"/>
                  </a:moveTo>
                  <a:cubicBezTo>
                    <a:pt x="1335" y="0"/>
                    <a:pt x="1228" y="140"/>
                    <a:pt x="1228" y="281"/>
                  </a:cubicBezTo>
                  <a:lnTo>
                    <a:pt x="1228" y="598"/>
                  </a:lnTo>
                  <a:cubicBezTo>
                    <a:pt x="526" y="669"/>
                    <a:pt x="1" y="1230"/>
                    <a:pt x="1" y="1933"/>
                  </a:cubicBezTo>
                  <a:cubicBezTo>
                    <a:pt x="1" y="2669"/>
                    <a:pt x="596" y="3267"/>
                    <a:pt x="1335" y="3267"/>
                  </a:cubicBezTo>
                  <a:lnTo>
                    <a:pt x="1650" y="3267"/>
                  </a:lnTo>
                  <a:cubicBezTo>
                    <a:pt x="2071" y="3267"/>
                    <a:pt x="2422" y="3618"/>
                    <a:pt x="2422" y="4040"/>
                  </a:cubicBezTo>
                  <a:cubicBezTo>
                    <a:pt x="2422" y="4461"/>
                    <a:pt x="2071" y="4812"/>
                    <a:pt x="1650" y="4812"/>
                  </a:cubicBezTo>
                  <a:lnTo>
                    <a:pt x="1195" y="4812"/>
                  </a:lnTo>
                  <a:cubicBezTo>
                    <a:pt x="843" y="4812"/>
                    <a:pt x="562" y="4531"/>
                    <a:pt x="562" y="4180"/>
                  </a:cubicBezTo>
                  <a:cubicBezTo>
                    <a:pt x="562" y="4040"/>
                    <a:pt x="456" y="3899"/>
                    <a:pt x="282" y="3899"/>
                  </a:cubicBezTo>
                  <a:cubicBezTo>
                    <a:pt x="141" y="3899"/>
                    <a:pt x="1" y="4040"/>
                    <a:pt x="1" y="4180"/>
                  </a:cubicBezTo>
                  <a:cubicBezTo>
                    <a:pt x="1" y="4846"/>
                    <a:pt x="526" y="5374"/>
                    <a:pt x="1195" y="5374"/>
                  </a:cubicBezTo>
                  <a:lnTo>
                    <a:pt x="1228" y="5374"/>
                  </a:lnTo>
                  <a:lnTo>
                    <a:pt x="1228" y="5689"/>
                  </a:lnTo>
                  <a:cubicBezTo>
                    <a:pt x="1228" y="5829"/>
                    <a:pt x="1335" y="5970"/>
                    <a:pt x="1509" y="5970"/>
                  </a:cubicBezTo>
                  <a:cubicBezTo>
                    <a:pt x="1650" y="5970"/>
                    <a:pt x="1790" y="5829"/>
                    <a:pt x="1790" y="5689"/>
                  </a:cubicBezTo>
                  <a:lnTo>
                    <a:pt x="1790" y="5374"/>
                  </a:lnTo>
                  <a:cubicBezTo>
                    <a:pt x="2459" y="5304"/>
                    <a:pt x="2984" y="4742"/>
                    <a:pt x="2984" y="4040"/>
                  </a:cubicBezTo>
                  <a:cubicBezTo>
                    <a:pt x="2984" y="3301"/>
                    <a:pt x="2388" y="2705"/>
                    <a:pt x="1650" y="2705"/>
                  </a:cubicBezTo>
                  <a:lnTo>
                    <a:pt x="1335" y="2705"/>
                  </a:lnTo>
                  <a:cubicBezTo>
                    <a:pt x="914" y="2705"/>
                    <a:pt x="562" y="2354"/>
                    <a:pt x="562" y="1933"/>
                  </a:cubicBezTo>
                  <a:cubicBezTo>
                    <a:pt x="562" y="1511"/>
                    <a:pt x="914" y="1160"/>
                    <a:pt x="1335" y="1160"/>
                  </a:cubicBezTo>
                  <a:lnTo>
                    <a:pt x="1790" y="1160"/>
                  </a:lnTo>
                  <a:cubicBezTo>
                    <a:pt x="2141" y="1160"/>
                    <a:pt x="2422" y="1441"/>
                    <a:pt x="2422" y="1792"/>
                  </a:cubicBezTo>
                  <a:lnTo>
                    <a:pt x="2422" y="2073"/>
                  </a:lnTo>
                  <a:cubicBezTo>
                    <a:pt x="2422" y="2247"/>
                    <a:pt x="2529" y="2354"/>
                    <a:pt x="2703" y="2354"/>
                  </a:cubicBezTo>
                  <a:cubicBezTo>
                    <a:pt x="2844" y="2354"/>
                    <a:pt x="2984" y="2247"/>
                    <a:pt x="2984" y="2073"/>
                  </a:cubicBezTo>
                  <a:lnTo>
                    <a:pt x="2984" y="1792"/>
                  </a:lnTo>
                  <a:cubicBezTo>
                    <a:pt x="2984" y="1124"/>
                    <a:pt x="2459" y="598"/>
                    <a:pt x="1790" y="598"/>
                  </a:cubicBezTo>
                  <a:lnTo>
                    <a:pt x="1790" y="281"/>
                  </a:lnTo>
                  <a:cubicBezTo>
                    <a:pt x="1790" y="140"/>
                    <a:pt x="1650" y="0"/>
                    <a:pt x="1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7d0c10bbb0_0_1453"/>
            <p:cNvSpPr/>
            <p:nvPr/>
          </p:nvSpPr>
          <p:spPr>
            <a:xfrm>
              <a:off x="4265078" y="3454485"/>
              <a:ext cx="12949" cy="12926"/>
            </a:xfrm>
            <a:custGeom>
              <a:rect b="b" l="l" r="r" t="t"/>
              <a:pathLst>
                <a:path extrusionOk="0" h="562" w="563">
                  <a:moveTo>
                    <a:pt x="282" y="0"/>
                  </a:moveTo>
                  <a:cubicBezTo>
                    <a:pt x="141" y="0"/>
                    <a:pt x="1" y="107"/>
                    <a:pt x="1" y="281"/>
                  </a:cubicBezTo>
                  <a:cubicBezTo>
                    <a:pt x="1" y="421"/>
                    <a:pt x="141" y="562"/>
                    <a:pt x="282" y="562"/>
                  </a:cubicBezTo>
                  <a:cubicBezTo>
                    <a:pt x="459" y="562"/>
                    <a:pt x="563" y="421"/>
                    <a:pt x="563" y="281"/>
                  </a:cubicBezTo>
                  <a:cubicBezTo>
                    <a:pt x="563" y="107"/>
                    <a:pt x="459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7d0c10bbb0_0_1453"/>
            <p:cNvSpPr/>
            <p:nvPr/>
          </p:nvSpPr>
          <p:spPr>
            <a:xfrm>
              <a:off x="4265078" y="3633770"/>
              <a:ext cx="12949" cy="12949"/>
            </a:xfrm>
            <a:custGeom>
              <a:rect b="b" l="l" r="r" t="t"/>
              <a:pathLst>
                <a:path extrusionOk="0" h="563" w="563">
                  <a:moveTo>
                    <a:pt x="282" y="1"/>
                  </a:moveTo>
                  <a:cubicBezTo>
                    <a:pt x="141" y="1"/>
                    <a:pt x="1" y="141"/>
                    <a:pt x="1" y="282"/>
                  </a:cubicBezTo>
                  <a:cubicBezTo>
                    <a:pt x="1" y="459"/>
                    <a:pt x="141" y="563"/>
                    <a:pt x="282" y="563"/>
                  </a:cubicBezTo>
                  <a:cubicBezTo>
                    <a:pt x="459" y="563"/>
                    <a:pt x="563" y="459"/>
                    <a:pt x="563" y="282"/>
                  </a:cubicBezTo>
                  <a:cubicBezTo>
                    <a:pt x="563" y="141"/>
                    <a:pt x="459" y="1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7d0c10bbb0_0_1453"/>
            <p:cNvSpPr/>
            <p:nvPr/>
          </p:nvSpPr>
          <p:spPr>
            <a:xfrm>
              <a:off x="3947701" y="3454485"/>
              <a:ext cx="12949" cy="12926"/>
            </a:xfrm>
            <a:custGeom>
              <a:rect b="b" l="l" r="r" t="t"/>
              <a:pathLst>
                <a:path extrusionOk="0" h="562" w="563">
                  <a:moveTo>
                    <a:pt x="282" y="0"/>
                  </a:moveTo>
                  <a:cubicBezTo>
                    <a:pt x="141" y="0"/>
                    <a:pt x="1" y="107"/>
                    <a:pt x="1" y="281"/>
                  </a:cubicBezTo>
                  <a:cubicBezTo>
                    <a:pt x="1" y="421"/>
                    <a:pt x="141" y="562"/>
                    <a:pt x="282" y="562"/>
                  </a:cubicBezTo>
                  <a:cubicBezTo>
                    <a:pt x="422" y="562"/>
                    <a:pt x="563" y="421"/>
                    <a:pt x="563" y="281"/>
                  </a:cubicBezTo>
                  <a:cubicBezTo>
                    <a:pt x="563" y="107"/>
                    <a:pt x="422" y="0"/>
                    <a:pt x="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7d0c10bbb0_0_1453"/>
            <p:cNvSpPr/>
            <p:nvPr/>
          </p:nvSpPr>
          <p:spPr>
            <a:xfrm>
              <a:off x="3947701" y="3633770"/>
              <a:ext cx="12949" cy="12949"/>
            </a:xfrm>
            <a:custGeom>
              <a:rect b="b" l="l" r="r" t="t"/>
              <a:pathLst>
                <a:path extrusionOk="0" h="563" w="563">
                  <a:moveTo>
                    <a:pt x="282" y="1"/>
                  </a:moveTo>
                  <a:cubicBezTo>
                    <a:pt x="141" y="1"/>
                    <a:pt x="1" y="141"/>
                    <a:pt x="1" y="282"/>
                  </a:cubicBezTo>
                  <a:cubicBezTo>
                    <a:pt x="1" y="459"/>
                    <a:pt x="141" y="563"/>
                    <a:pt x="282" y="563"/>
                  </a:cubicBezTo>
                  <a:cubicBezTo>
                    <a:pt x="422" y="563"/>
                    <a:pt x="563" y="459"/>
                    <a:pt x="563" y="282"/>
                  </a:cubicBezTo>
                  <a:cubicBezTo>
                    <a:pt x="563" y="141"/>
                    <a:pt x="422" y="1"/>
                    <a:pt x="2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g37d0c10bbb0_0_1453"/>
          <p:cNvGrpSpPr/>
          <p:nvPr/>
        </p:nvGrpSpPr>
        <p:grpSpPr>
          <a:xfrm>
            <a:off x="4385390" y="1319143"/>
            <a:ext cx="373175" cy="441002"/>
            <a:chOff x="4844977" y="4031141"/>
            <a:chExt cx="373175" cy="441002"/>
          </a:xfrm>
        </p:grpSpPr>
        <p:sp>
          <p:nvSpPr>
            <p:cNvPr id="732" name="Google Shape;732;g37d0c10bbb0_0_1453"/>
            <p:cNvSpPr/>
            <p:nvPr/>
          </p:nvSpPr>
          <p:spPr>
            <a:xfrm>
              <a:off x="4844977" y="4031141"/>
              <a:ext cx="373175" cy="441002"/>
            </a:xfrm>
            <a:custGeom>
              <a:rect b="b" l="l" r="r" t="t"/>
              <a:pathLst>
                <a:path extrusionOk="0" h="19174" w="16225">
                  <a:moveTo>
                    <a:pt x="9027" y="0"/>
                  </a:moveTo>
                  <a:cubicBezTo>
                    <a:pt x="5094" y="0"/>
                    <a:pt x="1863" y="3231"/>
                    <a:pt x="1863" y="7200"/>
                  </a:cubicBezTo>
                  <a:lnTo>
                    <a:pt x="1863" y="7411"/>
                  </a:lnTo>
                  <a:lnTo>
                    <a:pt x="71" y="10956"/>
                  </a:lnTo>
                  <a:cubicBezTo>
                    <a:pt x="1" y="11097"/>
                    <a:pt x="71" y="11274"/>
                    <a:pt x="211" y="11344"/>
                  </a:cubicBezTo>
                  <a:lnTo>
                    <a:pt x="1863" y="12187"/>
                  </a:lnTo>
                  <a:lnTo>
                    <a:pt x="1863" y="14996"/>
                  </a:lnTo>
                  <a:cubicBezTo>
                    <a:pt x="1863" y="15170"/>
                    <a:pt x="1967" y="15277"/>
                    <a:pt x="2144" y="15277"/>
                  </a:cubicBezTo>
                  <a:lnTo>
                    <a:pt x="5866" y="15277"/>
                  </a:lnTo>
                  <a:lnTo>
                    <a:pt x="6358" y="18929"/>
                  </a:lnTo>
                  <a:cubicBezTo>
                    <a:pt x="6392" y="19069"/>
                    <a:pt x="6499" y="19173"/>
                    <a:pt x="6639" y="19173"/>
                  </a:cubicBezTo>
                  <a:lnTo>
                    <a:pt x="6673" y="19173"/>
                  </a:lnTo>
                  <a:cubicBezTo>
                    <a:pt x="6813" y="19173"/>
                    <a:pt x="6954" y="19033"/>
                    <a:pt x="6920" y="18859"/>
                  </a:cubicBezTo>
                  <a:lnTo>
                    <a:pt x="6392" y="14960"/>
                  </a:lnTo>
                  <a:cubicBezTo>
                    <a:pt x="6392" y="14819"/>
                    <a:pt x="6251" y="14715"/>
                    <a:pt x="6111" y="14715"/>
                  </a:cubicBezTo>
                  <a:lnTo>
                    <a:pt x="2425" y="14715"/>
                  </a:lnTo>
                  <a:lnTo>
                    <a:pt x="2425" y="12010"/>
                  </a:lnTo>
                  <a:cubicBezTo>
                    <a:pt x="2425" y="11906"/>
                    <a:pt x="2355" y="11799"/>
                    <a:pt x="2248" y="11729"/>
                  </a:cubicBezTo>
                  <a:lnTo>
                    <a:pt x="703" y="10956"/>
                  </a:lnTo>
                  <a:lnTo>
                    <a:pt x="2355" y="7656"/>
                  </a:lnTo>
                  <a:cubicBezTo>
                    <a:pt x="2389" y="7622"/>
                    <a:pt x="2425" y="7552"/>
                    <a:pt x="2425" y="7481"/>
                  </a:cubicBezTo>
                  <a:lnTo>
                    <a:pt x="2425" y="7200"/>
                  </a:lnTo>
                  <a:cubicBezTo>
                    <a:pt x="2425" y="3548"/>
                    <a:pt x="5375" y="562"/>
                    <a:pt x="9027" y="562"/>
                  </a:cubicBezTo>
                  <a:cubicBezTo>
                    <a:pt x="12679" y="562"/>
                    <a:pt x="15662" y="3548"/>
                    <a:pt x="15662" y="7200"/>
                  </a:cubicBezTo>
                  <a:cubicBezTo>
                    <a:pt x="15662" y="9130"/>
                    <a:pt x="14819" y="10993"/>
                    <a:pt x="13311" y="12257"/>
                  </a:cubicBezTo>
                  <a:cubicBezTo>
                    <a:pt x="13241" y="12327"/>
                    <a:pt x="13204" y="12397"/>
                    <a:pt x="13241" y="12501"/>
                  </a:cubicBezTo>
                  <a:lnTo>
                    <a:pt x="13485" y="14187"/>
                  </a:lnTo>
                  <a:cubicBezTo>
                    <a:pt x="13485" y="14309"/>
                    <a:pt x="13590" y="14405"/>
                    <a:pt x="13733" y="14405"/>
                  </a:cubicBezTo>
                  <a:cubicBezTo>
                    <a:pt x="13756" y="14405"/>
                    <a:pt x="13779" y="14403"/>
                    <a:pt x="13803" y="14398"/>
                  </a:cubicBezTo>
                  <a:cubicBezTo>
                    <a:pt x="13943" y="14398"/>
                    <a:pt x="14047" y="14257"/>
                    <a:pt x="14013" y="14083"/>
                  </a:cubicBezTo>
                  <a:lnTo>
                    <a:pt x="13803" y="12572"/>
                  </a:lnTo>
                  <a:cubicBezTo>
                    <a:pt x="15348" y="11204"/>
                    <a:pt x="16224" y="9271"/>
                    <a:pt x="16224" y="7200"/>
                  </a:cubicBezTo>
                  <a:cubicBezTo>
                    <a:pt x="16224" y="3231"/>
                    <a:pt x="12993" y="0"/>
                    <a:pt x="9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7d0c10bbb0_0_1453"/>
            <p:cNvSpPr/>
            <p:nvPr/>
          </p:nvSpPr>
          <p:spPr>
            <a:xfrm>
              <a:off x="5158352" y="4376808"/>
              <a:ext cx="25875" cy="95335"/>
            </a:xfrm>
            <a:custGeom>
              <a:rect b="b" l="l" r="r" t="t"/>
              <a:pathLst>
                <a:path extrusionOk="0" h="4145" w="1125">
                  <a:moveTo>
                    <a:pt x="248" y="1"/>
                  </a:moveTo>
                  <a:cubicBezTo>
                    <a:pt x="107" y="37"/>
                    <a:pt x="1" y="178"/>
                    <a:pt x="1" y="318"/>
                  </a:cubicBezTo>
                  <a:lnTo>
                    <a:pt x="529" y="3900"/>
                  </a:lnTo>
                  <a:cubicBezTo>
                    <a:pt x="562" y="4040"/>
                    <a:pt x="669" y="4144"/>
                    <a:pt x="810" y="4144"/>
                  </a:cubicBezTo>
                  <a:lnTo>
                    <a:pt x="843" y="4144"/>
                  </a:lnTo>
                  <a:cubicBezTo>
                    <a:pt x="1020" y="4144"/>
                    <a:pt x="1124" y="3970"/>
                    <a:pt x="1091" y="3830"/>
                  </a:cubicBezTo>
                  <a:lnTo>
                    <a:pt x="562" y="248"/>
                  </a:lnTo>
                  <a:cubicBezTo>
                    <a:pt x="562" y="107"/>
                    <a:pt x="422" y="1"/>
                    <a:pt x="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37d0c10bbb0_0_1453"/>
            <p:cNvSpPr/>
            <p:nvPr/>
          </p:nvSpPr>
          <p:spPr>
            <a:xfrm>
              <a:off x="4949972" y="4093356"/>
              <a:ext cx="206011" cy="206793"/>
            </a:xfrm>
            <a:custGeom>
              <a:rect b="b" l="l" r="r" t="t"/>
              <a:pathLst>
                <a:path extrusionOk="0" h="8991" w="8957">
                  <a:moveTo>
                    <a:pt x="4462" y="563"/>
                  </a:moveTo>
                  <a:cubicBezTo>
                    <a:pt x="4987" y="563"/>
                    <a:pt x="5549" y="1439"/>
                    <a:pt x="5830" y="2773"/>
                  </a:cubicBezTo>
                  <a:cubicBezTo>
                    <a:pt x="5409" y="2740"/>
                    <a:pt x="4953" y="2703"/>
                    <a:pt x="4462" y="2703"/>
                  </a:cubicBezTo>
                  <a:cubicBezTo>
                    <a:pt x="4004" y="2703"/>
                    <a:pt x="3549" y="2740"/>
                    <a:pt x="3127" y="2773"/>
                  </a:cubicBezTo>
                  <a:cubicBezTo>
                    <a:pt x="3372" y="1439"/>
                    <a:pt x="3934" y="563"/>
                    <a:pt x="4462" y="563"/>
                  </a:cubicBezTo>
                  <a:close/>
                  <a:moveTo>
                    <a:pt x="3302" y="737"/>
                  </a:moveTo>
                  <a:lnTo>
                    <a:pt x="3302" y="737"/>
                  </a:lnTo>
                  <a:cubicBezTo>
                    <a:pt x="3161" y="947"/>
                    <a:pt x="3057" y="1158"/>
                    <a:pt x="2950" y="1405"/>
                  </a:cubicBezTo>
                  <a:cubicBezTo>
                    <a:pt x="2776" y="1827"/>
                    <a:pt x="2636" y="2318"/>
                    <a:pt x="2529" y="2880"/>
                  </a:cubicBezTo>
                  <a:cubicBezTo>
                    <a:pt x="2108" y="2950"/>
                    <a:pt x="1757" y="3054"/>
                    <a:pt x="1405" y="3161"/>
                  </a:cubicBezTo>
                  <a:cubicBezTo>
                    <a:pt x="1091" y="3265"/>
                    <a:pt x="880" y="3372"/>
                    <a:pt x="669" y="3512"/>
                  </a:cubicBezTo>
                  <a:cubicBezTo>
                    <a:pt x="1021" y="2178"/>
                    <a:pt x="2004" y="1158"/>
                    <a:pt x="3302" y="737"/>
                  </a:cubicBezTo>
                  <a:close/>
                  <a:moveTo>
                    <a:pt x="5656" y="737"/>
                  </a:moveTo>
                  <a:lnTo>
                    <a:pt x="5656" y="737"/>
                  </a:lnTo>
                  <a:cubicBezTo>
                    <a:pt x="6920" y="1158"/>
                    <a:pt x="7937" y="2178"/>
                    <a:pt x="8254" y="3512"/>
                  </a:cubicBezTo>
                  <a:cubicBezTo>
                    <a:pt x="8077" y="3372"/>
                    <a:pt x="7833" y="3265"/>
                    <a:pt x="7552" y="3161"/>
                  </a:cubicBezTo>
                  <a:cubicBezTo>
                    <a:pt x="7201" y="3054"/>
                    <a:pt x="6813" y="2950"/>
                    <a:pt x="6428" y="2880"/>
                  </a:cubicBezTo>
                  <a:cubicBezTo>
                    <a:pt x="6322" y="2318"/>
                    <a:pt x="6181" y="1827"/>
                    <a:pt x="6007" y="1405"/>
                  </a:cubicBezTo>
                  <a:cubicBezTo>
                    <a:pt x="5900" y="1158"/>
                    <a:pt x="5796" y="947"/>
                    <a:pt x="5656" y="737"/>
                  </a:cubicBezTo>
                  <a:close/>
                  <a:moveTo>
                    <a:pt x="2459" y="3442"/>
                  </a:moveTo>
                  <a:cubicBezTo>
                    <a:pt x="2425" y="3793"/>
                    <a:pt x="2389" y="4144"/>
                    <a:pt x="2389" y="4495"/>
                  </a:cubicBezTo>
                  <a:cubicBezTo>
                    <a:pt x="2389" y="4847"/>
                    <a:pt x="2425" y="5198"/>
                    <a:pt x="2459" y="5512"/>
                  </a:cubicBezTo>
                  <a:cubicBezTo>
                    <a:pt x="1231" y="5268"/>
                    <a:pt x="563" y="4847"/>
                    <a:pt x="563" y="4495"/>
                  </a:cubicBezTo>
                  <a:cubicBezTo>
                    <a:pt x="563" y="4144"/>
                    <a:pt x="1231" y="3686"/>
                    <a:pt x="2459" y="3442"/>
                  </a:cubicBezTo>
                  <a:close/>
                  <a:moveTo>
                    <a:pt x="6499" y="3442"/>
                  </a:moveTo>
                  <a:lnTo>
                    <a:pt x="6499" y="3442"/>
                  </a:lnTo>
                  <a:cubicBezTo>
                    <a:pt x="7692" y="3686"/>
                    <a:pt x="8395" y="4144"/>
                    <a:pt x="8395" y="4495"/>
                  </a:cubicBezTo>
                  <a:cubicBezTo>
                    <a:pt x="8395" y="4847"/>
                    <a:pt x="7692" y="5268"/>
                    <a:pt x="6499" y="5512"/>
                  </a:cubicBezTo>
                  <a:cubicBezTo>
                    <a:pt x="6532" y="5198"/>
                    <a:pt x="6569" y="4847"/>
                    <a:pt x="6569" y="4495"/>
                  </a:cubicBezTo>
                  <a:cubicBezTo>
                    <a:pt x="6569" y="4144"/>
                    <a:pt x="6532" y="3793"/>
                    <a:pt x="6499" y="3442"/>
                  </a:cubicBezTo>
                  <a:close/>
                  <a:moveTo>
                    <a:pt x="4462" y="3265"/>
                  </a:moveTo>
                  <a:cubicBezTo>
                    <a:pt x="5024" y="3265"/>
                    <a:pt x="5479" y="3302"/>
                    <a:pt x="5937" y="3372"/>
                  </a:cubicBezTo>
                  <a:cubicBezTo>
                    <a:pt x="5970" y="3723"/>
                    <a:pt x="6007" y="4074"/>
                    <a:pt x="6007" y="4495"/>
                  </a:cubicBezTo>
                  <a:cubicBezTo>
                    <a:pt x="6007" y="4880"/>
                    <a:pt x="5970" y="5268"/>
                    <a:pt x="5937" y="5619"/>
                  </a:cubicBezTo>
                  <a:cubicBezTo>
                    <a:pt x="5479" y="5689"/>
                    <a:pt x="5024" y="5723"/>
                    <a:pt x="4462" y="5723"/>
                  </a:cubicBezTo>
                  <a:cubicBezTo>
                    <a:pt x="3934" y="5723"/>
                    <a:pt x="3442" y="5689"/>
                    <a:pt x="3021" y="5619"/>
                  </a:cubicBezTo>
                  <a:cubicBezTo>
                    <a:pt x="2987" y="5268"/>
                    <a:pt x="2950" y="4880"/>
                    <a:pt x="2950" y="4495"/>
                  </a:cubicBezTo>
                  <a:cubicBezTo>
                    <a:pt x="2950" y="4074"/>
                    <a:pt x="2987" y="3723"/>
                    <a:pt x="3021" y="3372"/>
                  </a:cubicBezTo>
                  <a:cubicBezTo>
                    <a:pt x="3442" y="3302"/>
                    <a:pt x="3934" y="3265"/>
                    <a:pt x="4462" y="3265"/>
                  </a:cubicBezTo>
                  <a:close/>
                  <a:moveTo>
                    <a:pt x="669" y="5479"/>
                  </a:moveTo>
                  <a:cubicBezTo>
                    <a:pt x="880" y="5583"/>
                    <a:pt x="1091" y="5723"/>
                    <a:pt x="1405" y="5830"/>
                  </a:cubicBezTo>
                  <a:cubicBezTo>
                    <a:pt x="1757" y="5934"/>
                    <a:pt x="2108" y="6041"/>
                    <a:pt x="2529" y="6111"/>
                  </a:cubicBezTo>
                  <a:cubicBezTo>
                    <a:pt x="2636" y="6636"/>
                    <a:pt x="2776" y="7128"/>
                    <a:pt x="2950" y="7586"/>
                  </a:cubicBezTo>
                  <a:cubicBezTo>
                    <a:pt x="3057" y="7830"/>
                    <a:pt x="3161" y="8041"/>
                    <a:pt x="3302" y="8218"/>
                  </a:cubicBezTo>
                  <a:cubicBezTo>
                    <a:pt x="2004" y="7830"/>
                    <a:pt x="1021" y="6777"/>
                    <a:pt x="669" y="5479"/>
                  </a:cubicBezTo>
                  <a:close/>
                  <a:moveTo>
                    <a:pt x="8254" y="5479"/>
                  </a:moveTo>
                  <a:lnTo>
                    <a:pt x="8254" y="5479"/>
                  </a:lnTo>
                  <a:cubicBezTo>
                    <a:pt x="7937" y="6777"/>
                    <a:pt x="6920" y="7830"/>
                    <a:pt x="5656" y="8218"/>
                  </a:cubicBezTo>
                  <a:cubicBezTo>
                    <a:pt x="5796" y="8041"/>
                    <a:pt x="5900" y="7830"/>
                    <a:pt x="6007" y="7586"/>
                  </a:cubicBezTo>
                  <a:cubicBezTo>
                    <a:pt x="6181" y="7128"/>
                    <a:pt x="6322" y="6636"/>
                    <a:pt x="6428" y="6111"/>
                  </a:cubicBezTo>
                  <a:cubicBezTo>
                    <a:pt x="6813" y="6041"/>
                    <a:pt x="7201" y="5934"/>
                    <a:pt x="7552" y="5830"/>
                  </a:cubicBezTo>
                  <a:cubicBezTo>
                    <a:pt x="7833" y="5723"/>
                    <a:pt x="8077" y="5583"/>
                    <a:pt x="8254" y="5479"/>
                  </a:cubicBezTo>
                  <a:close/>
                  <a:moveTo>
                    <a:pt x="3127" y="6181"/>
                  </a:moveTo>
                  <a:cubicBezTo>
                    <a:pt x="3549" y="6251"/>
                    <a:pt x="4004" y="6285"/>
                    <a:pt x="4462" y="6285"/>
                  </a:cubicBezTo>
                  <a:cubicBezTo>
                    <a:pt x="4953" y="6285"/>
                    <a:pt x="5409" y="6251"/>
                    <a:pt x="5830" y="6181"/>
                  </a:cubicBezTo>
                  <a:lnTo>
                    <a:pt x="5830" y="6181"/>
                  </a:lnTo>
                  <a:cubicBezTo>
                    <a:pt x="5549" y="7549"/>
                    <a:pt x="4987" y="8428"/>
                    <a:pt x="4462" y="8428"/>
                  </a:cubicBezTo>
                  <a:cubicBezTo>
                    <a:pt x="3934" y="8428"/>
                    <a:pt x="3372" y="7549"/>
                    <a:pt x="3127" y="6181"/>
                  </a:cubicBezTo>
                  <a:close/>
                  <a:moveTo>
                    <a:pt x="4462" y="1"/>
                  </a:moveTo>
                  <a:cubicBezTo>
                    <a:pt x="2004" y="1"/>
                    <a:pt x="1" y="2001"/>
                    <a:pt x="1" y="4495"/>
                  </a:cubicBezTo>
                  <a:cubicBezTo>
                    <a:pt x="1" y="6954"/>
                    <a:pt x="2004" y="8990"/>
                    <a:pt x="4462" y="8990"/>
                  </a:cubicBezTo>
                  <a:cubicBezTo>
                    <a:pt x="6954" y="8990"/>
                    <a:pt x="8957" y="6954"/>
                    <a:pt x="8957" y="4495"/>
                  </a:cubicBezTo>
                  <a:cubicBezTo>
                    <a:pt x="8957" y="2001"/>
                    <a:pt x="6954" y="1"/>
                    <a:pt x="44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g37d0c10bbb0_0_1453"/>
          <p:cNvGrpSpPr/>
          <p:nvPr/>
        </p:nvGrpSpPr>
        <p:grpSpPr>
          <a:xfrm>
            <a:off x="6953082" y="1360723"/>
            <a:ext cx="441025" cy="441002"/>
            <a:chOff x="5676082" y="2016088"/>
            <a:chExt cx="441025" cy="441002"/>
          </a:xfrm>
        </p:grpSpPr>
        <p:sp>
          <p:nvSpPr>
            <p:cNvPr id="736" name="Google Shape;736;g37d0c10bbb0_0_1453"/>
            <p:cNvSpPr/>
            <p:nvPr/>
          </p:nvSpPr>
          <p:spPr>
            <a:xfrm>
              <a:off x="5676082" y="2016088"/>
              <a:ext cx="357788" cy="441002"/>
            </a:xfrm>
            <a:custGeom>
              <a:rect b="b" l="l" r="r" t="t"/>
              <a:pathLst>
                <a:path extrusionOk="0" h="19174" w="15556">
                  <a:moveTo>
                    <a:pt x="2984" y="5371"/>
                  </a:moveTo>
                  <a:cubicBezTo>
                    <a:pt x="3302" y="5371"/>
                    <a:pt x="3583" y="5652"/>
                    <a:pt x="3583" y="5970"/>
                  </a:cubicBezTo>
                  <a:cubicBezTo>
                    <a:pt x="3583" y="6321"/>
                    <a:pt x="3302" y="6602"/>
                    <a:pt x="2984" y="6602"/>
                  </a:cubicBezTo>
                  <a:cubicBezTo>
                    <a:pt x="2740" y="6602"/>
                    <a:pt x="2529" y="6461"/>
                    <a:pt x="2423" y="6251"/>
                  </a:cubicBezTo>
                  <a:lnTo>
                    <a:pt x="2670" y="6251"/>
                  </a:lnTo>
                  <a:cubicBezTo>
                    <a:pt x="2810" y="6251"/>
                    <a:pt x="2951" y="6144"/>
                    <a:pt x="2951" y="5970"/>
                  </a:cubicBezTo>
                  <a:cubicBezTo>
                    <a:pt x="2951" y="5829"/>
                    <a:pt x="2810" y="5689"/>
                    <a:pt x="2670" y="5689"/>
                  </a:cubicBezTo>
                  <a:lnTo>
                    <a:pt x="2423" y="5689"/>
                  </a:lnTo>
                  <a:cubicBezTo>
                    <a:pt x="2529" y="5512"/>
                    <a:pt x="2740" y="5371"/>
                    <a:pt x="2984" y="5371"/>
                  </a:cubicBezTo>
                  <a:close/>
                  <a:moveTo>
                    <a:pt x="13485" y="4144"/>
                  </a:moveTo>
                  <a:cubicBezTo>
                    <a:pt x="13659" y="4144"/>
                    <a:pt x="13800" y="4318"/>
                    <a:pt x="13800" y="4495"/>
                  </a:cubicBezTo>
                  <a:lnTo>
                    <a:pt x="13800" y="6284"/>
                  </a:lnTo>
                  <a:cubicBezTo>
                    <a:pt x="13800" y="6461"/>
                    <a:pt x="13659" y="6602"/>
                    <a:pt x="13485" y="6602"/>
                  </a:cubicBezTo>
                  <a:lnTo>
                    <a:pt x="12853" y="6602"/>
                  </a:lnTo>
                  <a:lnTo>
                    <a:pt x="12853" y="4144"/>
                  </a:lnTo>
                  <a:close/>
                  <a:moveTo>
                    <a:pt x="2984" y="8953"/>
                  </a:moveTo>
                  <a:cubicBezTo>
                    <a:pt x="3302" y="8953"/>
                    <a:pt x="3583" y="9234"/>
                    <a:pt x="3583" y="9585"/>
                  </a:cubicBezTo>
                  <a:cubicBezTo>
                    <a:pt x="3583" y="9936"/>
                    <a:pt x="3302" y="10217"/>
                    <a:pt x="2984" y="10217"/>
                  </a:cubicBezTo>
                  <a:cubicBezTo>
                    <a:pt x="2740" y="10217"/>
                    <a:pt x="2529" y="10077"/>
                    <a:pt x="2423" y="9866"/>
                  </a:cubicBezTo>
                  <a:lnTo>
                    <a:pt x="2670" y="9866"/>
                  </a:lnTo>
                  <a:cubicBezTo>
                    <a:pt x="2810" y="9866"/>
                    <a:pt x="2951" y="9726"/>
                    <a:pt x="2951" y="9585"/>
                  </a:cubicBezTo>
                  <a:cubicBezTo>
                    <a:pt x="2951" y="9411"/>
                    <a:pt x="2810" y="9304"/>
                    <a:pt x="2670" y="9304"/>
                  </a:cubicBezTo>
                  <a:lnTo>
                    <a:pt x="2423" y="9304"/>
                  </a:lnTo>
                  <a:cubicBezTo>
                    <a:pt x="2529" y="9094"/>
                    <a:pt x="2740" y="8953"/>
                    <a:pt x="2984" y="8953"/>
                  </a:cubicBezTo>
                  <a:close/>
                  <a:moveTo>
                    <a:pt x="13485" y="8358"/>
                  </a:moveTo>
                  <a:cubicBezTo>
                    <a:pt x="13659" y="8358"/>
                    <a:pt x="13800" y="8498"/>
                    <a:pt x="13800" y="8672"/>
                  </a:cubicBezTo>
                  <a:lnTo>
                    <a:pt x="13800" y="10498"/>
                  </a:lnTo>
                  <a:cubicBezTo>
                    <a:pt x="13800" y="10675"/>
                    <a:pt x="13659" y="10816"/>
                    <a:pt x="13485" y="10816"/>
                  </a:cubicBezTo>
                  <a:lnTo>
                    <a:pt x="12853" y="10816"/>
                  </a:lnTo>
                  <a:lnTo>
                    <a:pt x="12853" y="8358"/>
                  </a:lnTo>
                  <a:close/>
                  <a:moveTo>
                    <a:pt x="2984" y="12571"/>
                  </a:moveTo>
                  <a:cubicBezTo>
                    <a:pt x="3302" y="12571"/>
                    <a:pt x="3583" y="12852"/>
                    <a:pt x="3583" y="13167"/>
                  </a:cubicBezTo>
                  <a:cubicBezTo>
                    <a:pt x="3583" y="13518"/>
                    <a:pt x="3302" y="13799"/>
                    <a:pt x="2984" y="13799"/>
                  </a:cubicBezTo>
                  <a:cubicBezTo>
                    <a:pt x="2740" y="13799"/>
                    <a:pt x="2529" y="13659"/>
                    <a:pt x="2423" y="13484"/>
                  </a:cubicBezTo>
                  <a:lnTo>
                    <a:pt x="2670" y="13484"/>
                  </a:lnTo>
                  <a:cubicBezTo>
                    <a:pt x="2810" y="13484"/>
                    <a:pt x="2951" y="13344"/>
                    <a:pt x="2951" y="13167"/>
                  </a:cubicBezTo>
                  <a:cubicBezTo>
                    <a:pt x="2951" y="13027"/>
                    <a:pt x="2810" y="12886"/>
                    <a:pt x="2670" y="12886"/>
                  </a:cubicBezTo>
                  <a:lnTo>
                    <a:pt x="2423" y="12886"/>
                  </a:lnTo>
                  <a:cubicBezTo>
                    <a:pt x="2529" y="12712"/>
                    <a:pt x="2740" y="12571"/>
                    <a:pt x="2984" y="12571"/>
                  </a:cubicBezTo>
                  <a:close/>
                  <a:moveTo>
                    <a:pt x="13485" y="12571"/>
                  </a:moveTo>
                  <a:cubicBezTo>
                    <a:pt x="13659" y="12571"/>
                    <a:pt x="13800" y="12712"/>
                    <a:pt x="13800" y="12886"/>
                  </a:cubicBezTo>
                  <a:lnTo>
                    <a:pt x="13800" y="14678"/>
                  </a:lnTo>
                  <a:cubicBezTo>
                    <a:pt x="13800" y="14853"/>
                    <a:pt x="13659" y="14993"/>
                    <a:pt x="13485" y="14993"/>
                  </a:cubicBezTo>
                  <a:lnTo>
                    <a:pt x="12853" y="14993"/>
                  </a:lnTo>
                  <a:lnTo>
                    <a:pt x="12853" y="12571"/>
                  </a:lnTo>
                  <a:close/>
                  <a:moveTo>
                    <a:pt x="12291" y="1756"/>
                  </a:moveTo>
                  <a:lnTo>
                    <a:pt x="12291" y="17417"/>
                  </a:lnTo>
                  <a:lnTo>
                    <a:pt x="1439" y="17417"/>
                  </a:lnTo>
                  <a:lnTo>
                    <a:pt x="1439" y="13484"/>
                  </a:lnTo>
                  <a:lnTo>
                    <a:pt x="1827" y="13484"/>
                  </a:lnTo>
                  <a:cubicBezTo>
                    <a:pt x="1967" y="13976"/>
                    <a:pt x="2423" y="14361"/>
                    <a:pt x="2984" y="14361"/>
                  </a:cubicBezTo>
                  <a:cubicBezTo>
                    <a:pt x="3616" y="14361"/>
                    <a:pt x="4145" y="13836"/>
                    <a:pt x="4145" y="13167"/>
                  </a:cubicBezTo>
                  <a:cubicBezTo>
                    <a:pt x="4145" y="12535"/>
                    <a:pt x="3616" y="12010"/>
                    <a:pt x="2984" y="12010"/>
                  </a:cubicBezTo>
                  <a:cubicBezTo>
                    <a:pt x="2423" y="12010"/>
                    <a:pt x="1967" y="12394"/>
                    <a:pt x="1827" y="12886"/>
                  </a:cubicBezTo>
                  <a:lnTo>
                    <a:pt x="1439" y="12886"/>
                  </a:lnTo>
                  <a:lnTo>
                    <a:pt x="1439" y="9866"/>
                  </a:lnTo>
                  <a:lnTo>
                    <a:pt x="1827" y="9866"/>
                  </a:lnTo>
                  <a:cubicBezTo>
                    <a:pt x="1967" y="10394"/>
                    <a:pt x="2423" y="10779"/>
                    <a:pt x="2984" y="10779"/>
                  </a:cubicBezTo>
                  <a:cubicBezTo>
                    <a:pt x="3616" y="10779"/>
                    <a:pt x="4145" y="10217"/>
                    <a:pt x="4145" y="9585"/>
                  </a:cubicBezTo>
                  <a:cubicBezTo>
                    <a:pt x="4145" y="8919"/>
                    <a:pt x="3616" y="8391"/>
                    <a:pt x="2984" y="8391"/>
                  </a:cubicBezTo>
                  <a:cubicBezTo>
                    <a:pt x="2423" y="8391"/>
                    <a:pt x="1967" y="8779"/>
                    <a:pt x="1827" y="9304"/>
                  </a:cubicBezTo>
                  <a:lnTo>
                    <a:pt x="1439" y="9304"/>
                  </a:lnTo>
                  <a:lnTo>
                    <a:pt x="1439" y="6251"/>
                  </a:lnTo>
                  <a:lnTo>
                    <a:pt x="1827" y="6251"/>
                  </a:lnTo>
                  <a:cubicBezTo>
                    <a:pt x="1967" y="6776"/>
                    <a:pt x="2423" y="7164"/>
                    <a:pt x="2984" y="7164"/>
                  </a:cubicBezTo>
                  <a:cubicBezTo>
                    <a:pt x="3616" y="7164"/>
                    <a:pt x="4145" y="6636"/>
                    <a:pt x="4145" y="5970"/>
                  </a:cubicBezTo>
                  <a:cubicBezTo>
                    <a:pt x="4145" y="5338"/>
                    <a:pt x="3616" y="4810"/>
                    <a:pt x="2984" y="4810"/>
                  </a:cubicBezTo>
                  <a:cubicBezTo>
                    <a:pt x="2423" y="4810"/>
                    <a:pt x="1967" y="5197"/>
                    <a:pt x="1827" y="5689"/>
                  </a:cubicBezTo>
                  <a:lnTo>
                    <a:pt x="1439" y="5689"/>
                  </a:lnTo>
                  <a:lnTo>
                    <a:pt x="1439" y="1756"/>
                  </a:lnTo>
                  <a:close/>
                  <a:moveTo>
                    <a:pt x="2071" y="0"/>
                  </a:moveTo>
                  <a:cubicBezTo>
                    <a:pt x="1406" y="0"/>
                    <a:pt x="877" y="526"/>
                    <a:pt x="877" y="1158"/>
                  </a:cubicBezTo>
                  <a:lnTo>
                    <a:pt x="877" y="5689"/>
                  </a:lnTo>
                  <a:lnTo>
                    <a:pt x="282" y="5689"/>
                  </a:lnTo>
                  <a:cubicBezTo>
                    <a:pt x="105" y="5689"/>
                    <a:pt x="1" y="5829"/>
                    <a:pt x="1" y="5970"/>
                  </a:cubicBezTo>
                  <a:cubicBezTo>
                    <a:pt x="1" y="6144"/>
                    <a:pt x="105" y="6251"/>
                    <a:pt x="282" y="6251"/>
                  </a:cubicBezTo>
                  <a:lnTo>
                    <a:pt x="877" y="6251"/>
                  </a:lnTo>
                  <a:lnTo>
                    <a:pt x="877" y="9304"/>
                  </a:lnTo>
                  <a:lnTo>
                    <a:pt x="282" y="9304"/>
                  </a:lnTo>
                  <a:cubicBezTo>
                    <a:pt x="105" y="9304"/>
                    <a:pt x="1" y="9411"/>
                    <a:pt x="1" y="9585"/>
                  </a:cubicBezTo>
                  <a:cubicBezTo>
                    <a:pt x="1" y="9726"/>
                    <a:pt x="105" y="9866"/>
                    <a:pt x="282" y="9866"/>
                  </a:cubicBezTo>
                  <a:lnTo>
                    <a:pt x="877" y="9866"/>
                  </a:lnTo>
                  <a:lnTo>
                    <a:pt x="877" y="12886"/>
                  </a:lnTo>
                  <a:lnTo>
                    <a:pt x="282" y="12886"/>
                  </a:lnTo>
                  <a:cubicBezTo>
                    <a:pt x="105" y="12886"/>
                    <a:pt x="1" y="13027"/>
                    <a:pt x="1" y="13167"/>
                  </a:cubicBezTo>
                  <a:cubicBezTo>
                    <a:pt x="1" y="13344"/>
                    <a:pt x="105" y="13484"/>
                    <a:pt x="282" y="13484"/>
                  </a:cubicBezTo>
                  <a:lnTo>
                    <a:pt x="877" y="13484"/>
                  </a:lnTo>
                  <a:lnTo>
                    <a:pt x="877" y="17979"/>
                  </a:lnTo>
                  <a:cubicBezTo>
                    <a:pt x="877" y="18645"/>
                    <a:pt x="1406" y="19173"/>
                    <a:pt x="2071" y="19173"/>
                  </a:cubicBezTo>
                  <a:lnTo>
                    <a:pt x="14398" y="19173"/>
                  </a:lnTo>
                  <a:cubicBezTo>
                    <a:pt x="15030" y="19173"/>
                    <a:pt x="15556" y="18645"/>
                    <a:pt x="15556" y="17979"/>
                  </a:cubicBezTo>
                  <a:lnTo>
                    <a:pt x="15556" y="8568"/>
                  </a:lnTo>
                  <a:cubicBezTo>
                    <a:pt x="15556" y="8391"/>
                    <a:pt x="15452" y="8251"/>
                    <a:pt x="15275" y="8251"/>
                  </a:cubicBezTo>
                  <a:cubicBezTo>
                    <a:pt x="15134" y="8251"/>
                    <a:pt x="14994" y="8391"/>
                    <a:pt x="14994" y="8568"/>
                  </a:cubicBezTo>
                  <a:lnTo>
                    <a:pt x="14994" y="17979"/>
                  </a:lnTo>
                  <a:cubicBezTo>
                    <a:pt x="14994" y="18330"/>
                    <a:pt x="14713" y="18611"/>
                    <a:pt x="14398" y="18611"/>
                  </a:cubicBezTo>
                  <a:lnTo>
                    <a:pt x="2071" y="18611"/>
                  </a:lnTo>
                  <a:cubicBezTo>
                    <a:pt x="1720" y="18611"/>
                    <a:pt x="1439" y="18330"/>
                    <a:pt x="1439" y="17979"/>
                  </a:cubicBezTo>
                  <a:lnTo>
                    <a:pt x="12572" y="17979"/>
                  </a:lnTo>
                  <a:cubicBezTo>
                    <a:pt x="12746" y="17979"/>
                    <a:pt x="12853" y="17839"/>
                    <a:pt x="12853" y="17698"/>
                  </a:cubicBezTo>
                  <a:lnTo>
                    <a:pt x="12853" y="15555"/>
                  </a:lnTo>
                  <a:lnTo>
                    <a:pt x="13485" y="15555"/>
                  </a:lnTo>
                  <a:cubicBezTo>
                    <a:pt x="13977" y="15555"/>
                    <a:pt x="14362" y="15170"/>
                    <a:pt x="14362" y="14678"/>
                  </a:cubicBezTo>
                  <a:lnTo>
                    <a:pt x="14362" y="12886"/>
                  </a:lnTo>
                  <a:cubicBezTo>
                    <a:pt x="14362" y="12394"/>
                    <a:pt x="13977" y="12010"/>
                    <a:pt x="13485" y="12010"/>
                  </a:cubicBezTo>
                  <a:lnTo>
                    <a:pt x="12853" y="12010"/>
                  </a:lnTo>
                  <a:lnTo>
                    <a:pt x="12853" y="11378"/>
                  </a:lnTo>
                  <a:lnTo>
                    <a:pt x="13485" y="11378"/>
                  </a:lnTo>
                  <a:cubicBezTo>
                    <a:pt x="13977" y="11378"/>
                    <a:pt x="14362" y="10956"/>
                    <a:pt x="14362" y="10498"/>
                  </a:cubicBezTo>
                  <a:lnTo>
                    <a:pt x="14362" y="8672"/>
                  </a:lnTo>
                  <a:cubicBezTo>
                    <a:pt x="14362" y="8181"/>
                    <a:pt x="13977" y="7796"/>
                    <a:pt x="13485" y="7796"/>
                  </a:cubicBezTo>
                  <a:lnTo>
                    <a:pt x="12853" y="7796"/>
                  </a:lnTo>
                  <a:lnTo>
                    <a:pt x="12853" y="7164"/>
                  </a:lnTo>
                  <a:lnTo>
                    <a:pt x="13485" y="7164"/>
                  </a:lnTo>
                  <a:cubicBezTo>
                    <a:pt x="13977" y="7164"/>
                    <a:pt x="14362" y="6776"/>
                    <a:pt x="14362" y="6284"/>
                  </a:cubicBezTo>
                  <a:lnTo>
                    <a:pt x="14362" y="4495"/>
                  </a:lnTo>
                  <a:cubicBezTo>
                    <a:pt x="14362" y="4003"/>
                    <a:pt x="13977" y="3582"/>
                    <a:pt x="13485" y="3582"/>
                  </a:cubicBezTo>
                  <a:lnTo>
                    <a:pt x="12853" y="3582"/>
                  </a:lnTo>
                  <a:lnTo>
                    <a:pt x="12853" y="1475"/>
                  </a:lnTo>
                  <a:cubicBezTo>
                    <a:pt x="12853" y="1335"/>
                    <a:pt x="12746" y="1194"/>
                    <a:pt x="12572" y="1194"/>
                  </a:cubicBezTo>
                  <a:lnTo>
                    <a:pt x="1439" y="1194"/>
                  </a:lnTo>
                  <a:lnTo>
                    <a:pt x="1439" y="1158"/>
                  </a:lnTo>
                  <a:cubicBezTo>
                    <a:pt x="1439" y="843"/>
                    <a:pt x="1720" y="562"/>
                    <a:pt x="2071" y="562"/>
                  </a:cubicBezTo>
                  <a:lnTo>
                    <a:pt x="14398" y="562"/>
                  </a:lnTo>
                  <a:cubicBezTo>
                    <a:pt x="14713" y="562"/>
                    <a:pt x="14994" y="843"/>
                    <a:pt x="14994" y="1158"/>
                  </a:cubicBezTo>
                  <a:lnTo>
                    <a:pt x="14994" y="7164"/>
                  </a:lnTo>
                  <a:cubicBezTo>
                    <a:pt x="14994" y="7338"/>
                    <a:pt x="15134" y="7478"/>
                    <a:pt x="15275" y="7478"/>
                  </a:cubicBezTo>
                  <a:cubicBezTo>
                    <a:pt x="15452" y="7478"/>
                    <a:pt x="15556" y="7338"/>
                    <a:pt x="15556" y="7164"/>
                  </a:cubicBezTo>
                  <a:lnTo>
                    <a:pt x="15556" y="1158"/>
                  </a:lnTo>
                  <a:cubicBezTo>
                    <a:pt x="15556" y="526"/>
                    <a:pt x="15030" y="0"/>
                    <a:pt x="14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37d0c10bbb0_0_1453"/>
            <p:cNvSpPr/>
            <p:nvPr/>
          </p:nvSpPr>
          <p:spPr>
            <a:xfrm>
              <a:off x="5800466" y="2146912"/>
              <a:ext cx="136482" cy="12949"/>
            </a:xfrm>
            <a:custGeom>
              <a:rect b="b" l="l" r="r" t="t"/>
              <a:pathLst>
                <a:path extrusionOk="0" h="563" w="5934">
                  <a:moveTo>
                    <a:pt x="282" y="1"/>
                  </a:moveTo>
                  <a:cubicBezTo>
                    <a:pt x="105" y="1"/>
                    <a:pt x="1" y="141"/>
                    <a:pt x="1" y="282"/>
                  </a:cubicBezTo>
                  <a:cubicBezTo>
                    <a:pt x="1" y="456"/>
                    <a:pt x="105" y="563"/>
                    <a:pt x="282" y="563"/>
                  </a:cubicBezTo>
                  <a:lnTo>
                    <a:pt x="5653" y="563"/>
                  </a:lnTo>
                  <a:cubicBezTo>
                    <a:pt x="5830" y="563"/>
                    <a:pt x="5934" y="456"/>
                    <a:pt x="5934" y="282"/>
                  </a:cubicBezTo>
                  <a:cubicBezTo>
                    <a:pt x="5934" y="141"/>
                    <a:pt x="5830" y="1"/>
                    <a:pt x="5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37d0c10bbb0_0_1453"/>
            <p:cNvSpPr/>
            <p:nvPr/>
          </p:nvSpPr>
          <p:spPr>
            <a:xfrm>
              <a:off x="5800466" y="2230080"/>
              <a:ext cx="136482" cy="12949"/>
            </a:xfrm>
            <a:custGeom>
              <a:rect b="b" l="l" r="r" t="t"/>
              <a:pathLst>
                <a:path extrusionOk="0" h="563" w="5934">
                  <a:moveTo>
                    <a:pt x="282" y="0"/>
                  </a:moveTo>
                  <a:cubicBezTo>
                    <a:pt x="105" y="0"/>
                    <a:pt x="1" y="107"/>
                    <a:pt x="1" y="281"/>
                  </a:cubicBezTo>
                  <a:cubicBezTo>
                    <a:pt x="1" y="422"/>
                    <a:pt x="105" y="562"/>
                    <a:pt x="282" y="562"/>
                  </a:cubicBezTo>
                  <a:lnTo>
                    <a:pt x="5653" y="562"/>
                  </a:lnTo>
                  <a:cubicBezTo>
                    <a:pt x="5830" y="562"/>
                    <a:pt x="5934" y="422"/>
                    <a:pt x="5934" y="281"/>
                  </a:cubicBezTo>
                  <a:cubicBezTo>
                    <a:pt x="5934" y="107"/>
                    <a:pt x="5830" y="0"/>
                    <a:pt x="5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37d0c10bbb0_0_1453"/>
            <p:cNvSpPr/>
            <p:nvPr/>
          </p:nvSpPr>
          <p:spPr>
            <a:xfrm>
              <a:off x="5800466" y="2312466"/>
              <a:ext cx="136482" cy="13777"/>
            </a:xfrm>
            <a:custGeom>
              <a:rect b="b" l="l" r="r" t="t"/>
              <a:pathLst>
                <a:path extrusionOk="0" h="599" w="5934">
                  <a:moveTo>
                    <a:pt x="282" y="0"/>
                  </a:moveTo>
                  <a:cubicBezTo>
                    <a:pt x="105" y="0"/>
                    <a:pt x="1" y="141"/>
                    <a:pt x="1" y="281"/>
                  </a:cubicBezTo>
                  <a:cubicBezTo>
                    <a:pt x="1" y="458"/>
                    <a:pt x="105" y="598"/>
                    <a:pt x="282" y="598"/>
                  </a:cubicBezTo>
                  <a:lnTo>
                    <a:pt x="5653" y="598"/>
                  </a:lnTo>
                  <a:cubicBezTo>
                    <a:pt x="5830" y="598"/>
                    <a:pt x="5934" y="458"/>
                    <a:pt x="5934" y="281"/>
                  </a:cubicBezTo>
                  <a:cubicBezTo>
                    <a:pt x="5934" y="141"/>
                    <a:pt x="5830" y="0"/>
                    <a:pt x="5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37d0c10bbb0_0_1453"/>
            <p:cNvSpPr/>
            <p:nvPr/>
          </p:nvSpPr>
          <p:spPr>
            <a:xfrm>
              <a:off x="6048383" y="2050772"/>
              <a:ext cx="68724" cy="365079"/>
            </a:xfrm>
            <a:custGeom>
              <a:rect b="b" l="l" r="r" t="t"/>
              <a:pathLst>
                <a:path extrusionOk="0" h="15873" w="2988">
                  <a:moveTo>
                    <a:pt x="1054" y="1757"/>
                  </a:moveTo>
                  <a:cubicBezTo>
                    <a:pt x="1301" y="1757"/>
                    <a:pt x="1512" y="1967"/>
                    <a:pt x="1512" y="2214"/>
                  </a:cubicBezTo>
                  <a:lnTo>
                    <a:pt x="1512" y="10184"/>
                  </a:lnTo>
                  <a:lnTo>
                    <a:pt x="563" y="10184"/>
                  </a:lnTo>
                  <a:lnTo>
                    <a:pt x="563" y="2214"/>
                  </a:lnTo>
                  <a:cubicBezTo>
                    <a:pt x="563" y="1967"/>
                    <a:pt x="773" y="1757"/>
                    <a:pt x="1054" y="1757"/>
                  </a:cubicBezTo>
                  <a:close/>
                  <a:moveTo>
                    <a:pt x="1512" y="10746"/>
                  </a:moveTo>
                  <a:lnTo>
                    <a:pt x="1512" y="14996"/>
                  </a:lnTo>
                  <a:cubicBezTo>
                    <a:pt x="1512" y="15171"/>
                    <a:pt x="1372" y="15311"/>
                    <a:pt x="1195" y="15311"/>
                  </a:cubicBezTo>
                  <a:lnTo>
                    <a:pt x="880" y="15311"/>
                  </a:lnTo>
                  <a:cubicBezTo>
                    <a:pt x="703" y="15311"/>
                    <a:pt x="563" y="15171"/>
                    <a:pt x="563" y="14996"/>
                  </a:cubicBezTo>
                  <a:lnTo>
                    <a:pt x="563" y="10746"/>
                  </a:lnTo>
                  <a:close/>
                  <a:moveTo>
                    <a:pt x="1054" y="1"/>
                  </a:moveTo>
                  <a:cubicBezTo>
                    <a:pt x="880" y="1"/>
                    <a:pt x="773" y="108"/>
                    <a:pt x="773" y="282"/>
                  </a:cubicBezTo>
                  <a:lnTo>
                    <a:pt x="773" y="1231"/>
                  </a:lnTo>
                  <a:cubicBezTo>
                    <a:pt x="318" y="1335"/>
                    <a:pt x="1" y="1757"/>
                    <a:pt x="1" y="2214"/>
                  </a:cubicBezTo>
                  <a:lnTo>
                    <a:pt x="1" y="14996"/>
                  </a:lnTo>
                  <a:cubicBezTo>
                    <a:pt x="1" y="15451"/>
                    <a:pt x="422" y="15873"/>
                    <a:pt x="880" y="15873"/>
                  </a:cubicBezTo>
                  <a:lnTo>
                    <a:pt x="1195" y="15873"/>
                  </a:lnTo>
                  <a:cubicBezTo>
                    <a:pt x="1686" y="15873"/>
                    <a:pt x="2074" y="15451"/>
                    <a:pt x="2074" y="14996"/>
                  </a:cubicBezTo>
                  <a:lnTo>
                    <a:pt x="2074" y="14645"/>
                  </a:lnTo>
                  <a:lnTo>
                    <a:pt x="2706" y="14609"/>
                  </a:lnTo>
                  <a:cubicBezTo>
                    <a:pt x="2847" y="14609"/>
                    <a:pt x="2987" y="14505"/>
                    <a:pt x="2987" y="14328"/>
                  </a:cubicBezTo>
                  <a:lnTo>
                    <a:pt x="2987" y="9903"/>
                  </a:lnTo>
                  <a:cubicBezTo>
                    <a:pt x="2987" y="9763"/>
                    <a:pt x="2847" y="9622"/>
                    <a:pt x="2706" y="9622"/>
                  </a:cubicBezTo>
                  <a:cubicBezTo>
                    <a:pt x="2529" y="9622"/>
                    <a:pt x="2425" y="9763"/>
                    <a:pt x="2425" y="9903"/>
                  </a:cubicBezTo>
                  <a:lnTo>
                    <a:pt x="2425" y="14083"/>
                  </a:lnTo>
                  <a:lnTo>
                    <a:pt x="2074" y="14083"/>
                  </a:lnTo>
                  <a:lnTo>
                    <a:pt x="2074" y="2214"/>
                  </a:lnTo>
                  <a:cubicBezTo>
                    <a:pt x="2074" y="1757"/>
                    <a:pt x="1757" y="1335"/>
                    <a:pt x="1335" y="1231"/>
                  </a:cubicBezTo>
                  <a:lnTo>
                    <a:pt x="1335" y="282"/>
                  </a:lnTo>
                  <a:cubicBezTo>
                    <a:pt x="1335" y="108"/>
                    <a:pt x="1195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1" name="Google Shape;741;g37d0c10bbb0_0_1453"/>
          <p:cNvCxnSpPr/>
          <p:nvPr/>
        </p:nvCxnSpPr>
        <p:spPr>
          <a:xfrm>
            <a:off x="801300" y="3073834"/>
            <a:ext cx="7544700" cy="9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42" name="Google Shape;742;g37d0c10bbb0_0_1453"/>
          <p:cNvGrpSpPr/>
          <p:nvPr/>
        </p:nvGrpSpPr>
        <p:grpSpPr>
          <a:xfrm>
            <a:off x="5785852" y="3338767"/>
            <a:ext cx="2560150" cy="1363885"/>
            <a:chOff x="233350" y="949250"/>
            <a:chExt cx="7137300" cy="3802300"/>
          </a:xfrm>
        </p:grpSpPr>
        <p:sp>
          <p:nvSpPr>
            <p:cNvPr id="743" name="Google Shape;743;g37d0c10bbb0_0_1453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37d0c10bbb0_0_1453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37d0c10bbb0_0_1453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37d0c10bbb0_0_1453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7d0c10bbb0_0_1453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37d0c10bbb0_0_1453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37d0c10bbb0_0_1453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37d0c10bbb0_0_1453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37d0c10bbb0_0_1453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7d0c10bbb0_0_1453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37d0c10bbb0_0_1453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37d0c10bbb0_0_1453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37d0c10bbb0_0_1453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37d0c10bbb0_0_1453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37d0c10bbb0_0_1453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37d0c10bbb0_0_1453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37d0c10bbb0_0_1453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37d0c10bbb0_0_1453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37d0c10bbb0_0_1453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37d0c10bbb0_0_1453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37d0c10bbb0_0_1453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7d0c10bbb0_0_1453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37d0c10bbb0_0_1453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37d0c10bbb0_0_1453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37d0c10bbb0_0_1453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37d0c10bbb0_0_1453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37d0c10bbb0_0_1453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37d0c10bbb0_0_1453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37d0c10bbb0_0_1453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37d0c10bbb0_0_1453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7d0c10bbb0_0_1453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37d0c10bbb0_0_1453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37d0c10bbb0_0_1453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37d0c10bbb0_0_1453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37d0c10bbb0_0_1453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37d0c10bbb0_0_1453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37d0c10bbb0_0_1453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37d0c10bbb0_0_1453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37d0c10bbb0_0_1453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37d0c10bbb0_0_1453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37d0c10bbb0_0_1453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7d0c10bbb0_0_1453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37d0c10bbb0_0_1453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37d0c10bbb0_0_1453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37d0c10bbb0_0_1453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37d0c10bbb0_0_1453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37d0c10bbb0_0_1453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37d0c10bbb0_0_1453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37d0c10bbb0_0_1453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37d0c10bbb0_0_1453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37d0c10bbb0_0_1453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450" lIns="46450" spcFirstLastPara="1" rIns="46450" wrap="square" tIns="46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1"/>
                <a:buFont typeface="Arial"/>
                <a:buNone/>
              </a:pPr>
              <a:r>
                <a:t/>
              </a:r>
              <a:endParaRPr b="0" i="0" sz="7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37d0c10bbb0_0_1453"/>
          <p:cNvSpPr txBox="1"/>
          <p:nvPr>
            <p:ph idx="3" type="subTitle"/>
          </p:nvPr>
        </p:nvSpPr>
        <p:spPr>
          <a:xfrm>
            <a:off x="2910425" y="3380350"/>
            <a:ext cx="28755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/>
              <a:t>Problemática Global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Compartida por personas de demográfica variada</a:t>
            </a:r>
            <a:endParaRPr/>
          </a:p>
        </p:txBody>
      </p:sp>
      <p:cxnSp>
        <p:nvCxnSpPr>
          <p:cNvPr id="795" name="Google Shape;795;g37d0c10bbb0_0_1453"/>
          <p:cNvCxnSpPr>
            <a:stCxn id="717" idx="2"/>
            <a:endCxn id="794" idx="1"/>
          </p:cNvCxnSpPr>
          <p:nvPr/>
        </p:nvCxnSpPr>
        <p:spPr>
          <a:xfrm flipH="1" rot="-5400000">
            <a:off x="2047475" y="3026559"/>
            <a:ext cx="810000" cy="916200"/>
          </a:xfrm>
          <a:prstGeom prst="bent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7d0c10bbb0_0_1446"/>
          <p:cNvSpPr/>
          <p:nvPr/>
        </p:nvSpPr>
        <p:spPr>
          <a:xfrm>
            <a:off x="6378292" y="1337620"/>
            <a:ext cx="1060200" cy="106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025" lIns="80025" spcFirstLastPara="1" rIns="80025" wrap="square" tIns="80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5"/>
              <a:buFont typeface="Arial"/>
              <a:buNone/>
            </a:pPr>
            <a:r>
              <a:t/>
            </a:r>
            <a:endParaRPr b="0" i="0" sz="1225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g37d0c10bbb0_0_1446"/>
          <p:cNvSpPr/>
          <p:nvPr/>
        </p:nvSpPr>
        <p:spPr>
          <a:xfrm>
            <a:off x="6763084" y="2714378"/>
            <a:ext cx="1060200" cy="106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025" lIns="80025" spcFirstLastPara="1" rIns="80025" wrap="square" tIns="80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5"/>
              <a:buFont typeface="Arial"/>
              <a:buNone/>
            </a:pPr>
            <a:r>
              <a:t/>
            </a:r>
            <a:endParaRPr b="0" i="0" sz="1225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g37d0c10bbb0_0_1446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Porque las personas gastan más de lo que creen en estos servicios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Porque las personas no tienen un seguimiento de sus gastos en estos servicios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Porque hay una creciente cantidad de servicios por suscripción</a:t>
            </a:r>
            <a:endParaRPr/>
          </a:p>
        </p:txBody>
      </p:sp>
      <p:sp>
        <p:nvSpPr>
          <p:cNvPr id="803" name="Google Shape;803;g37d0c10bbb0_0_144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Justificación; ¿por qué?</a:t>
            </a:r>
            <a:endParaRPr/>
          </a:p>
        </p:txBody>
      </p:sp>
      <p:pic>
        <p:nvPicPr>
          <p:cNvPr id="804" name="Google Shape;804;g37d0c10bbb0_0_1446" title="Netflix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299" y="3028995"/>
            <a:ext cx="1060029" cy="10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37d0c10bbb0_0_1446" title="Spotify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460" y="1718088"/>
            <a:ext cx="998669" cy="99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37d0c10bbb0_0_1446" title="ChatGPT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5993" y="2806341"/>
            <a:ext cx="874188" cy="883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rive cost business - ksemk" id="807" name="Google Shape;807;g37d0c10bbb0_0_14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8928" y="1365544"/>
            <a:ext cx="998669" cy="99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a3c290cb2_0_0"/>
          <p:cNvSpPr txBox="1"/>
          <p:nvPr>
            <p:ph type="title"/>
          </p:nvPr>
        </p:nvSpPr>
        <p:spPr>
          <a:xfrm>
            <a:off x="1601350" y="2245364"/>
            <a:ext cx="37719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813" name="Google Shape;813;g38a3c290cb2_0_0"/>
          <p:cNvSpPr txBox="1"/>
          <p:nvPr>
            <p:ph idx="1" type="subTitle"/>
          </p:nvPr>
        </p:nvSpPr>
        <p:spPr>
          <a:xfrm>
            <a:off x="2226425" y="3756250"/>
            <a:ext cx="3017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Aplicación móvil como propuesta de solución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814" name="Google Shape;814;g38a3c290cb2_0_0"/>
          <p:cNvSpPr txBox="1"/>
          <p:nvPr>
            <p:ph idx="2" type="title"/>
          </p:nvPr>
        </p:nvSpPr>
        <p:spPr>
          <a:xfrm>
            <a:off x="5543000" y="2850625"/>
            <a:ext cx="13947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15" name="Google Shape;815;g38a3c290cb2_0_0"/>
          <p:cNvSpPr/>
          <p:nvPr/>
        </p:nvSpPr>
        <p:spPr>
          <a:xfrm>
            <a:off x="5543000" y="2803500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8a3c290cb2_0_51"/>
          <p:cNvSpPr txBox="1"/>
          <p:nvPr>
            <p:ph idx="4" type="subTitle"/>
          </p:nvPr>
        </p:nvSpPr>
        <p:spPr>
          <a:xfrm>
            <a:off x="1165275" y="3447375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Recordatorios configurables a tu medida</a:t>
            </a:r>
            <a:endParaRPr/>
          </a:p>
        </p:txBody>
      </p:sp>
      <p:sp>
        <p:nvSpPr>
          <p:cNvPr id="821" name="Google Shape;821;g38a3c290cb2_0_51"/>
          <p:cNvSpPr txBox="1"/>
          <p:nvPr>
            <p:ph idx="3" type="subTitle"/>
          </p:nvPr>
        </p:nvSpPr>
        <p:spPr>
          <a:xfrm>
            <a:off x="116527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NOTIFICACIONES</a:t>
            </a:r>
            <a:endParaRPr/>
          </a:p>
        </p:txBody>
      </p:sp>
      <p:sp>
        <p:nvSpPr>
          <p:cNvPr id="822" name="Google Shape;822;g38a3c290cb2_0_51"/>
          <p:cNvSpPr txBox="1"/>
          <p:nvPr>
            <p:ph idx="1" type="subTitle"/>
          </p:nvPr>
        </p:nvSpPr>
        <p:spPr>
          <a:xfrm>
            <a:off x="116527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SUSCRIPCIONES</a:t>
            </a:r>
            <a:endParaRPr/>
          </a:p>
        </p:txBody>
      </p:sp>
      <p:sp>
        <p:nvSpPr>
          <p:cNvPr id="823" name="Google Shape;823;g38a3c290cb2_0_51"/>
          <p:cNvSpPr txBox="1"/>
          <p:nvPr>
            <p:ph idx="2" type="subTitle"/>
          </p:nvPr>
        </p:nvSpPr>
        <p:spPr>
          <a:xfrm>
            <a:off x="1165275" y="1989126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Gestiona tus suscripciones de forma sencilla</a:t>
            </a:r>
            <a:endParaRPr/>
          </a:p>
        </p:txBody>
      </p:sp>
      <p:sp>
        <p:nvSpPr>
          <p:cNvPr id="824" name="Google Shape;824;g38a3c290cb2_0_5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" sz="4000"/>
              <a:t>Subby</a:t>
            </a:r>
            <a:endParaRPr b="1" sz="4000"/>
          </a:p>
        </p:txBody>
      </p:sp>
      <p:sp>
        <p:nvSpPr>
          <p:cNvPr id="825" name="Google Shape;825;g38a3c290cb2_0_51"/>
          <p:cNvSpPr txBox="1"/>
          <p:nvPr>
            <p:ph idx="5" type="subTitle"/>
          </p:nvPr>
        </p:nvSpPr>
        <p:spPr>
          <a:xfrm>
            <a:off x="577852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ANALÍTICAS</a:t>
            </a:r>
            <a:endParaRPr/>
          </a:p>
        </p:txBody>
      </p:sp>
      <p:sp>
        <p:nvSpPr>
          <p:cNvPr id="826" name="Google Shape;826;g38a3c290cb2_0_51"/>
          <p:cNvSpPr txBox="1"/>
          <p:nvPr>
            <p:ph idx="6" type="subTitle"/>
          </p:nvPr>
        </p:nvSpPr>
        <p:spPr>
          <a:xfrm>
            <a:off x="5778525" y="1989126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Recibe un análisis de tus gastos mensuales, anuales, y más</a:t>
            </a:r>
            <a:endParaRPr/>
          </a:p>
        </p:txBody>
      </p:sp>
      <p:sp>
        <p:nvSpPr>
          <p:cNvPr id="827" name="Google Shape;827;g38a3c290cb2_0_51"/>
          <p:cNvSpPr txBox="1"/>
          <p:nvPr>
            <p:ph idx="7" type="subTitle"/>
          </p:nvPr>
        </p:nvSpPr>
        <p:spPr>
          <a:xfrm>
            <a:off x="577852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HISTORIAL</a:t>
            </a:r>
            <a:endParaRPr/>
          </a:p>
        </p:txBody>
      </p:sp>
      <p:sp>
        <p:nvSpPr>
          <p:cNvPr id="828" name="Google Shape;828;g38a3c290cb2_0_51"/>
          <p:cNvSpPr txBox="1"/>
          <p:nvPr>
            <p:ph idx="8" type="subTitle"/>
          </p:nvPr>
        </p:nvSpPr>
        <p:spPr>
          <a:xfrm>
            <a:off x="5778525" y="3447375"/>
            <a:ext cx="2200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Registro de todos los pagos en un solo lugar</a:t>
            </a:r>
            <a:endParaRPr/>
          </a:p>
        </p:txBody>
      </p:sp>
      <p:grpSp>
        <p:nvGrpSpPr>
          <p:cNvPr id="829" name="Google Shape;829;g38a3c290cb2_0_51"/>
          <p:cNvGrpSpPr/>
          <p:nvPr/>
        </p:nvGrpSpPr>
        <p:grpSpPr>
          <a:xfrm>
            <a:off x="3514845" y="1910635"/>
            <a:ext cx="412523" cy="412450"/>
            <a:chOff x="4896099" y="1970920"/>
            <a:chExt cx="358155" cy="358123"/>
          </a:xfrm>
        </p:grpSpPr>
        <p:sp>
          <p:nvSpPr>
            <p:cNvPr id="830" name="Google Shape;830;g38a3c290cb2_0_51"/>
            <p:cNvSpPr/>
            <p:nvPr/>
          </p:nvSpPr>
          <p:spPr>
            <a:xfrm>
              <a:off x="4896099" y="1970920"/>
              <a:ext cx="358155" cy="358123"/>
            </a:xfrm>
            <a:custGeom>
              <a:rect b="b" l="l" r="r" t="t"/>
              <a:pathLst>
                <a:path extrusionOk="0" h="11252" w="11253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8a3c290cb2_0_51"/>
            <p:cNvSpPr/>
            <p:nvPr/>
          </p:nvSpPr>
          <p:spPr>
            <a:xfrm>
              <a:off x="4991454" y="2067835"/>
              <a:ext cx="166999" cy="164325"/>
            </a:xfrm>
            <a:custGeom>
              <a:rect b="b" l="l" r="r" t="t"/>
              <a:pathLst>
                <a:path extrusionOk="0" h="5163" w="5247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38a3c290cb2_0_51"/>
            <p:cNvSpPr/>
            <p:nvPr/>
          </p:nvSpPr>
          <p:spPr>
            <a:xfrm>
              <a:off x="4923789" y="1998578"/>
              <a:ext cx="302043" cy="302425"/>
            </a:xfrm>
            <a:custGeom>
              <a:rect b="b" l="l" r="r" t="t"/>
              <a:pathLst>
                <a:path extrusionOk="0" h="9502" w="949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g38a3c290cb2_0_51"/>
          <p:cNvGrpSpPr/>
          <p:nvPr/>
        </p:nvGrpSpPr>
        <p:grpSpPr>
          <a:xfrm>
            <a:off x="3571177" y="3352536"/>
            <a:ext cx="299870" cy="417252"/>
            <a:chOff x="5388757" y="2414659"/>
            <a:chExt cx="260349" cy="362292"/>
          </a:xfrm>
        </p:grpSpPr>
        <p:sp>
          <p:nvSpPr>
            <p:cNvPr id="834" name="Google Shape;834;g38a3c290cb2_0_51"/>
            <p:cNvSpPr/>
            <p:nvPr/>
          </p:nvSpPr>
          <p:spPr>
            <a:xfrm>
              <a:off x="5388757" y="2414659"/>
              <a:ext cx="260349" cy="362292"/>
            </a:xfrm>
            <a:custGeom>
              <a:rect b="b" l="l" r="r" t="t"/>
              <a:pathLst>
                <a:path extrusionOk="0" h="11383" w="818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38a3c290cb2_0_51"/>
            <p:cNvSpPr/>
            <p:nvPr/>
          </p:nvSpPr>
          <p:spPr>
            <a:xfrm>
              <a:off x="5513425" y="2437384"/>
              <a:ext cx="10248" cy="10280"/>
            </a:xfrm>
            <a:custGeom>
              <a:rect b="b" l="l" r="r" t="t"/>
              <a:pathLst>
                <a:path extrusionOk="0" h="323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38a3c290cb2_0_51"/>
            <p:cNvSpPr/>
            <p:nvPr/>
          </p:nvSpPr>
          <p:spPr>
            <a:xfrm>
              <a:off x="5411100" y="2460140"/>
              <a:ext cx="214517" cy="283106"/>
            </a:xfrm>
            <a:custGeom>
              <a:rect b="b" l="l" r="r" t="t"/>
              <a:pathLst>
                <a:path extrusionOk="0" h="8895" w="674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38a3c290cb2_0_51"/>
            <p:cNvSpPr/>
            <p:nvPr/>
          </p:nvSpPr>
          <p:spPr>
            <a:xfrm>
              <a:off x="5439904" y="2488562"/>
              <a:ext cx="78837" cy="106495"/>
            </a:xfrm>
            <a:custGeom>
              <a:rect b="b" l="l" r="r" t="t"/>
              <a:pathLst>
                <a:path extrusionOk="0" h="3346" w="2477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38a3c290cb2_0_51"/>
            <p:cNvSpPr/>
            <p:nvPr/>
          </p:nvSpPr>
          <p:spPr>
            <a:xfrm>
              <a:off x="5530103" y="2494228"/>
              <a:ext cx="67856" cy="33005"/>
            </a:xfrm>
            <a:custGeom>
              <a:rect b="b" l="l" r="r" t="t"/>
              <a:pathLst>
                <a:path extrusionOk="0" h="1037" w="2132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38a3c290cb2_0_51"/>
            <p:cNvSpPr/>
            <p:nvPr/>
          </p:nvSpPr>
          <p:spPr>
            <a:xfrm>
              <a:off x="5530103" y="2539709"/>
              <a:ext cx="67092" cy="10248"/>
            </a:xfrm>
            <a:custGeom>
              <a:rect b="b" l="l" r="r" t="t"/>
              <a:pathLst>
                <a:path extrusionOk="0" h="322" w="2108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38a3c290cb2_0_51"/>
            <p:cNvSpPr/>
            <p:nvPr/>
          </p:nvSpPr>
          <p:spPr>
            <a:xfrm>
              <a:off x="5530103" y="2562434"/>
              <a:ext cx="32973" cy="10280"/>
            </a:xfrm>
            <a:custGeom>
              <a:rect b="b" l="l" r="r" t="t"/>
              <a:pathLst>
                <a:path extrusionOk="0" h="323" w="1036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38a3c290cb2_0_51"/>
            <p:cNvSpPr/>
            <p:nvPr/>
          </p:nvSpPr>
          <p:spPr>
            <a:xfrm>
              <a:off x="5439522" y="2607534"/>
              <a:ext cx="158437" cy="10280"/>
            </a:xfrm>
            <a:custGeom>
              <a:rect b="b" l="l" r="r" t="t"/>
              <a:pathLst>
                <a:path extrusionOk="0" h="323" w="4978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38a3c290cb2_0_51"/>
            <p:cNvSpPr/>
            <p:nvPr/>
          </p:nvSpPr>
          <p:spPr>
            <a:xfrm>
              <a:off x="5439522" y="2630258"/>
              <a:ext cx="22025" cy="10280"/>
            </a:xfrm>
            <a:custGeom>
              <a:rect b="b" l="l" r="r" t="t"/>
              <a:pathLst>
                <a:path extrusionOk="0" h="323" w="69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38a3c290cb2_0_51"/>
            <p:cNvSpPr/>
            <p:nvPr/>
          </p:nvSpPr>
          <p:spPr>
            <a:xfrm>
              <a:off x="5439522" y="2698497"/>
              <a:ext cx="22025" cy="10248"/>
            </a:xfrm>
            <a:custGeom>
              <a:rect b="b" l="l" r="r" t="t"/>
              <a:pathLst>
                <a:path extrusionOk="0" h="322" w="69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38a3c290cb2_0_51"/>
            <p:cNvSpPr/>
            <p:nvPr/>
          </p:nvSpPr>
          <p:spPr>
            <a:xfrm>
              <a:off x="5439522" y="2675740"/>
              <a:ext cx="22025" cy="10280"/>
            </a:xfrm>
            <a:custGeom>
              <a:rect b="b" l="l" r="r" t="t"/>
              <a:pathLst>
                <a:path extrusionOk="0" h="323" w="69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38a3c290cb2_0_51"/>
            <p:cNvSpPr/>
            <p:nvPr/>
          </p:nvSpPr>
          <p:spPr>
            <a:xfrm>
              <a:off x="5439522" y="2653015"/>
              <a:ext cx="22025" cy="10248"/>
            </a:xfrm>
            <a:custGeom>
              <a:rect b="b" l="l" r="r" t="t"/>
              <a:pathLst>
                <a:path extrusionOk="0" h="322" w="69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38a3c290cb2_0_51"/>
            <p:cNvSpPr/>
            <p:nvPr/>
          </p:nvSpPr>
          <p:spPr>
            <a:xfrm>
              <a:off x="5473641" y="2630258"/>
              <a:ext cx="44718" cy="10280"/>
            </a:xfrm>
            <a:custGeom>
              <a:rect b="b" l="l" r="r" t="t"/>
              <a:pathLst>
                <a:path extrusionOk="0" h="323" w="1405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38a3c290cb2_0_51"/>
            <p:cNvSpPr/>
            <p:nvPr/>
          </p:nvSpPr>
          <p:spPr>
            <a:xfrm>
              <a:off x="5473641" y="2698497"/>
              <a:ext cx="67474" cy="10248"/>
            </a:xfrm>
            <a:custGeom>
              <a:rect b="b" l="l" r="r" t="t"/>
              <a:pathLst>
                <a:path extrusionOk="0" h="322" w="212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38a3c290cb2_0_51"/>
            <p:cNvSpPr/>
            <p:nvPr/>
          </p:nvSpPr>
          <p:spPr>
            <a:xfrm>
              <a:off x="5473641" y="2675740"/>
              <a:ext cx="44718" cy="10280"/>
            </a:xfrm>
            <a:custGeom>
              <a:rect b="b" l="l" r="r" t="t"/>
              <a:pathLst>
                <a:path extrusionOk="0" h="323" w="1405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38a3c290cb2_0_51"/>
            <p:cNvSpPr/>
            <p:nvPr/>
          </p:nvSpPr>
          <p:spPr>
            <a:xfrm>
              <a:off x="5473641" y="2653015"/>
              <a:ext cx="67474" cy="10248"/>
            </a:xfrm>
            <a:custGeom>
              <a:rect b="b" l="l" r="r" t="t"/>
              <a:pathLst>
                <a:path extrusionOk="0" h="322" w="212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38a3c290cb2_0_51"/>
            <p:cNvSpPr/>
            <p:nvPr/>
          </p:nvSpPr>
          <p:spPr>
            <a:xfrm>
              <a:off x="5558525" y="2653015"/>
              <a:ext cx="39434" cy="10248"/>
            </a:xfrm>
            <a:custGeom>
              <a:rect b="b" l="l" r="r" t="t"/>
              <a:pathLst>
                <a:path extrusionOk="0" h="322" w="1239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38a3c290cb2_0_51"/>
            <p:cNvSpPr/>
            <p:nvPr/>
          </p:nvSpPr>
          <p:spPr>
            <a:xfrm>
              <a:off x="5558525" y="2630258"/>
              <a:ext cx="39434" cy="10280"/>
            </a:xfrm>
            <a:custGeom>
              <a:rect b="b" l="l" r="r" t="t"/>
              <a:pathLst>
                <a:path extrusionOk="0" h="323" w="1239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38a3c290cb2_0_51"/>
            <p:cNvSpPr/>
            <p:nvPr/>
          </p:nvSpPr>
          <p:spPr>
            <a:xfrm>
              <a:off x="5558525" y="2675740"/>
              <a:ext cx="39434" cy="10280"/>
            </a:xfrm>
            <a:custGeom>
              <a:rect b="b" l="l" r="r" t="t"/>
              <a:pathLst>
                <a:path extrusionOk="0" h="323" w="1239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38a3c290cb2_0_51"/>
            <p:cNvSpPr/>
            <p:nvPr/>
          </p:nvSpPr>
          <p:spPr>
            <a:xfrm>
              <a:off x="5558525" y="2698497"/>
              <a:ext cx="39434" cy="10248"/>
            </a:xfrm>
            <a:custGeom>
              <a:rect b="b" l="l" r="r" t="t"/>
              <a:pathLst>
                <a:path extrusionOk="0" h="322" w="1239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4" name="Google Shape;854;g38a3c290cb2_0_51"/>
          <p:cNvGrpSpPr/>
          <p:nvPr/>
        </p:nvGrpSpPr>
        <p:grpSpPr>
          <a:xfrm>
            <a:off x="5159470" y="1914062"/>
            <a:ext cx="469674" cy="410728"/>
            <a:chOff x="4876780" y="2418064"/>
            <a:chExt cx="407774" cy="356628"/>
          </a:xfrm>
        </p:grpSpPr>
        <p:sp>
          <p:nvSpPr>
            <p:cNvPr id="855" name="Google Shape;855;g38a3c290cb2_0_51"/>
            <p:cNvSpPr/>
            <p:nvPr/>
          </p:nvSpPr>
          <p:spPr>
            <a:xfrm>
              <a:off x="4876780" y="2455589"/>
              <a:ext cx="407774" cy="319103"/>
            </a:xfrm>
            <a:custGeom>
              <a:rect b="b" l="l" r="r" t="t"/>
              <a:pathLst>
                <a:path extrusionOk="0" h="10026" w="12812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38a3c290cb2_0_51"/>
            <p:cNvSpPr/>
            <p:nvPr/>
          </p:nvSpPr>
          <p:spPr>
            <a:xfrm>
              <a:off x="5017012" y="2666287"/>
              <a:ext cx="25016" cy="12158"/>
            </a:xfrm>
            <a:custGeom>
              <a:rect b="b" l="l" r="r" t="t"/>
              <a:pathLst>
                <a:path extrusionOk="0" h="382" w="786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38a3c290cb2_0_51"/>
            <p:cNvSpPr/>
            <p:nvPr/>
          </p:nvSpPr>
          <p:spPr>
            <a:xfrm>
              <a:off x="5068159" y="2418064"/>
              <a:ext cx="203155" cy="198222"/>
            </a:xfrm>
            <a:custGeom>
              <a:rect b="b" l="l" r="r" t="t"/>
              <a:pathLst>
                <a:path extrusionOk="0" h="6228" w="6383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38a3c290cb2_0_51"/>
            <p:cNvSpPr/>
            <p:nvPr/>
          </p:nvSpPr>
          <p:spPr>
            <a:xfrm>
              <a:off x="5106415" y="2456353"/>
              <a:ext cx="31509" cy="12158"/>
            </a:xfrm>
            <a:custGeom>
              <a:rect b="b" l="l" r="r" t="t"/>
              <a:pathLst>
                <a:path extrusionOk="0" h="382" w="99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38a3c290cb2_0_51"/>
            <p:cNvSpPr/>
            <p:nvPr/>
          </p:nvSpPr>
          <p:spPr>
            <a:xfrm>
              <a:off x="5151133" y="2456353"/>
              <a:ext cx="82274" cy="12158"/>
            </a:xfrm>
            <a:custGeom>
              <a:rect b="b" l="l" r="r" t="t"/>
              <a:pathLst>
                <a:path extrusionOk="0" h="382" w="2585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38a3c290cb2_0_51"/>
            <p:cNvSpPr/>
            <p:nvPr/>
          </p:nvSpPr>
          <p:spPr>
            <a:xfrm>
              <a:off x="5106415" y="2488180"/>
              <a:ext cx="126992" cy="12158"/>
            </a:xfrm>
            <a:custGeom>
              <a:rect b="b" l="l" r="r" t="t"/>
              <a:pathLst>
                <a:path extrusionOk="0" h="382" w="399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38a3c290cb2_0_51"/>
            <p:cNvSpPr/>
            <p:nvPr/>
          </p:nvSpPr>
          <p:spPr>
            <a:xfrm>
              <a:off x="5106415" y="2519626"/>
              <a:ext cx="82656" cy="12540"/>
            </a:xfrm>
            <a:custGeom>
              <a:rect b="b" l="l" r="r" t="t"/>
              <a:pathLst>
                <a:path extrusionOk="0" h="394" w="2597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8a3c290cb2_0_51"/>
            <p:cNvSpPr/>
            <p:nvPr/>
          </p:nvSpPr>
          <p:spPr>
            <a:xfrm>
              <a:off x="5202312" y="2519626"/>
              <a:ext cx="31095" cy="12540"/>
            </a:xfrm>
            <a:custGeom>
              <a:rect b="b" l="l" r="r" t="t"/>
              <a:pathLst>
                <a:path extrusionOk="0" h="394" w="977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g38a3c290cb2_0_51"/>
          <p:cNvGrpSpPr/>
          <p:nvPr/>
        </p:nvGrpSpPr>
        <p:grpSpPr>
          <a:xfrm>
            <a:off x="5164927" y="3347524"/>
            <a:ext cx="458787" cy="427296"/>
            <a:chOff x="7070872" y="2410871"/>
            <a:chExt cx="398322" cy="371013"/>
          </a:xfrm>
        </p:grpSpPr>
        <p:sp>
          <p:nvSpPr>
            <p:cNvPr id="864" name="Google Shape;864;g38a3c290cb2_0_51"/>
            <p:cNvSpPr/>
            <p:nvPr/>
          </p:nvSpPr>
          <p:spPr>
            <a:xfrm>
              <a:off x="7204643" y="2603364"/>
              <a:ext cx="123586" cy="107641"/>
            </a:xfrm>
            <a:custGeom>
              <a:rect b="b" l="l" r="r" t="t"/>
              <a:pathLst>
                <a:path extrusionOk="0" h="3382" w="3883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8a3c290cb2_0_51"/>
            <p:cNvSpPr/>
            <p:nvPr/>
          </p:nvSpPr>
          <p:spPr>
            <a:xfrm>
              <a:off x="7203147" y="2410871"/>
              <a:ext cx="133421" cy="178902"/>
            </a:xfrm>
            <a:custGeom>
              <a:rect b="b" l="l" r="r" t="t"/>
              <a:pathLst>
                <a:path extrusionOk="0" h="5621" w="4192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8a3c290cb2_0_51"/>
            <p:cNvSpPr/>
            <p:nvPr/>
          </p:nvSpPr>
          <p:spPr>
            <a:xfrm>
              <a:off x="7334245" y="2602600"/>
              <a:ext cx="134949" cy="179284"/>
            </a:xfrm>
            <a:custGeom>
              <a:rect b="b" l="l" r="r" t="t"/>
              <a:pathLst>
                <a:path extrusionOk="0" h="5633" w="424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8a3c290cb2_0_51"/>
            <p:cNvSpPr/>
            <p:nvPr/>
          </p:nvSpPr>
          <p:spPr>
            <a:xfrm>
              <a:off x="7070872" y="2602600"/>
              <a:ext cx="134949" cy="179284"/>
            </a:xfrm>
            <a:custGeom>
              <a:rect b="b" l="l" r="r" t="t"/>
              <a:pathLst>
                <a:path extrusionOk="0" h="5633" w="424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8a3c290cb2_0_11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Público objetivo; ¿para quién?</a:t>
            </a:r>
            <a:endParaRPr b="1"/>
          </a:p>
        </p:txBody>
      </p:sp>
      <p:sp>
        <p:nvSpPr>
          <p:cNvPr id="873" name="Google Shape;873;g38a3c290cb2_0_113"/>
          <p:cNvSpPr txBox="1"/>
          <p:nvPr>
            <p:ph idx="1" type="subTitle"/>
          </p:nvPr>
        </p:nvSpPr>
        <p:spPr>
          <a:xfrm>
            <a:off x="33974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 gastos conscientes</a:t>
            </a:r>
            <a:endParaRPr/>
          </a:p>
        </p:txBody>
      </p:sp>
      <p:sp>
        <p:nvSpPr>
          <p:cNvPr id="874" name="Google Shape;874;g38a3c290cb2_0_113"/>
          <p:cNvSpPr txBox="1"/>
          <p:nvPr>
            <p:ph idx="3" type="subTitle"/>
          </p:nvPr>
        </p:nvSpPr>
        <p:spPr>
          <a:xfrm>
            <a:off x="8198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Personas adultas</a:t>
            </a:r>
            <a:endParaRPr/>
          </a:p>
        </p:txBody>
      </p:sp>
      <p:sp>
        <p:nvSpPr>
          <p:cNvPr id="875" name="Google Shape;875;g38a3c290cb2_0_113"/>
          <p:cNvSpPr txBox="1"/>
          <p:nvPr>
            <p:ph idx="5" type="subTitle"/>
          </p:nvPr>
        </p:nvSpPr>
        <p:spPr>
          <a:xfrm>
            <a:off x="5975075" y="1867430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Que buscan orden</a:t>
            </a:r>
            <a:endParaRPr/>
          </a:p>
        </p:txBody>
      </p:sp>
      <p:grpSp>
        <p:nvGrpSpPr>
          <p:cNvPr id="876" name="Google Shape;876;g38a3c290cb2_0_113"/>
          <p:cNvGrpSpPr/>
          <p:nvPr/>
        </p:nvGrpSpPr>
        <p:grpSpPr>
          <a:xfrm>
            <a:off x="4385390" y="1319143"/>
            <a:ext cx="373175" cy="441002"/>
            <a:chOff x="4844977" y="4031141"/>
            <a:chExt cx="373175" cy="441002"/>
          </a:xfrm>
        </p:grpSpPr>
        <p:sp>
          <p:nvSpPr>
            <p:cNvPr id="877" name="Google Shape;877;g38a3c290cb2_0_113"/>
            <p:cNvSpPr/>
            <p:nvPr/>
          </p:nvSpPr>
          <p:spPr>
            <a:xfrm>
              <a:off x="4844977" y="4031141"/>
              <a:ext cx="373175" cy="441002"/>
            </a:xfrm>
            <a:custGeom>
              <a:rect b="b" l="l" r="r" t="t"/>
              <a:pathLst>
                <a:path extrusionOk="0" h="19174" w="16225">
                  <a:moveTo>
                    <a:pt x="9027" y="0"/>
                  </a:moveTo>
                  <a:cubicBezTo>
                    <a:pt x="5094" y="0"/>
                    <a:pt x="1863" y="3231"/>
                    <a:pt x="1863" y="7200"/>
                  </a:cubicBezTo>
                  <a:lnTo>
                    <a:pt x="1863" y="7411"/>
                  </a:lnTo>
                  <a:lnTo>
                    <a:pt x="71" y="10956"/>
                  </a:lnTo>
                  <a:cubicBezTo>
                    <a:pt x="1" y="11097"/>
                    <a:pt x="71" y="11274"/>
                    <a:pt x="211" y="11344"/>
                  </a:cubicBezTo>
                  <a:lnTo>
                    <a:pt x="1863" y="12187"/>
                  </a:lnTo>
                  <a:lnTo>
                    <a:pt x="1863" y="14996"/>
                  </a:lnTo>
                  <a:cubicBezTo>
                    <a:pt x="1863" y="15170"/>
                    <a:pt x="1967" y="15277"/>
                    <a:pt x="2144" y="15277"/>
                  </a:cubicBezTo>
                  <a:lnTo>
                    <a:pt x="5866" y="15277"/>
                  </a:lnTo>
                  <a:lnTo>
                    <a:pt x="6358" y="18929"/>
                  </a:lnTo>
                  <a:cubicBezTo>
                    <a:pt x="6392" y="19069"/>
                    <a:pt x="6499" y="19173"/>
                    <a:pt x="6639" y="19173"/>
                  </a:cubicBezTo>
                  <a:lnTo>
                    <a:pt x="6673" y="19173"/>
                  </a:lnTo>
                  <a:cubicBezTo>
                    <a:pt x="6813" y="19173"/>
                    <a:pt x="6954" y="19033"/>
                    <a:pt x="6920" y="18859"/>
                  </a:cubicBezTo>
                  <a:lnTo>
                    <a:pt x="6392" y="14960"/>
                  </a:lnTo>
                  <a:cubicBezTo>
                    <a:pt x="6392" y="14819"/>
                    <a:pt x="6251" y="14715"/>
                    <a:pt x="6111" y="14715"/>
                  </a:cubicBezTo>
                  <a:lnTo>
                    <a:pt x="2425" y="14715"/>
                  </a:lnTo>
                  <a:lnTo>
                    <a:pt x="2425" y="12010"/>
                  </a:lnTo>
                  <a:cubicBezTo>
                    <a:pt x="2425" y="11906"/>
                    <a:pt x="2355" y="11799"/>
                    <a:pt x="2248" y="11729"/>
                  </a:cubicBezTo>
                  <a:lnTo>
                    <a:pt x="703" y="10956"/>
                  </a:lnTo>
                  <a:lnTo>
                    <a:pt x="2355" y="7656"/>
                  </a:lnTo>
                  <a:cubicBezTo>
                    <a:pt x="2389" y="7622"/>
                    <a:pt x="2425" y="7552"/>
                    <a:pt x="2425" y="7481"/>
                  </a:cubicBezTo>
                  <a:lnTo>
                    <a:pt x="2425" y="7200"/>
                  </a:lnTo>
                  <a:cubicBezTo>
                    <a:pt x="2425" y="3548"/>
                    <a:pt x="5375" y="562"/>
                    <a:pt x="9027" y="562"/>
                  </a:cubicBezTo>
                  <a:cubicBezTo>
                    <a:pt x="12679" y="562"/>
                    <a:pt x="15662" y="3548"/>
                    <a:pt x="15662" y="7200"/>
                  </a:cubicBezTo>
                  <a:cubicBezTo>
                    <a:pt x="15662" y="9130"/>
                    <a:pt x="14819" y="10993"/>
                    <a:pt x="13311" y="12257"/>
                  </a:cubicBezTo>
                  <a:cubicBezTo>
                    <a:pt x="13241" y="12327"/>
                    <a:pt x="13204" y="12397"/>
                    <a:pt x="13241" y="12501"/>
                  </a:cubicBezTo>
                  <a:lnTo>
                    <a:pt x="13485" y="14187"/>
                  </a:lnTo>
                  <a:cubicBezTo>
                    <a:pt x="13485" y="14309"/>
                    <a:pt x="13590" y="14405"/>
                    <a:pt x="13733" y="14405"/>
                  </a:cubicBezTo>
                  <a:cubicBezTo>
                    <a:pt x="13756" y="14405"/>
                    <a:pt x="13779" y="14403"/>
                    <a:pt x="13803" y="14398"/>
                  </a:cubicBezTo>
                  <a:cubicBezTo>
                    <a:pt x="13943" y="14398"/>
                    <a:pt x="14047" y="14257"/>
                    <a:pt x="14013" y="14083"/>
                  </a:cubicBezTo>
                  <a:lnTo>
                    <a:pt x="13803" y="12572"/>
                  </a:lnTo>
                  <a:cubicBezTo>
                    <a:pt x="15348" y="11204"/>
                    <a:pt x="16224" y="9271"/>
                    <a:pt x="16224" y="7200"/>
                  </a:cubicBezTo>
                  <a:cubicBezTo>
                    <a:pt x="16224" y="3231"/>
                    <a:pt x="12993" y="0"/>
                    <a:pt x="9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38a3c290cb2_0_113"/>
            <p:cNvSpPr/>
            <p:nvPr/>
          </p:nvSpPr>
          <p:spPr>
            <a:xfrm>
              <a:off x="5158352" y="4376808"/>
              <a:ext cx="25875" cy="95335"/>
            </a:xfrm>
            <a:custGeom>
              <a:rect b="b" l="l" r="r" t="t"/>
              <a:pathLst>
                <a:path extrusionOk="0" h="4145" w="1125">
                  <a:moveTo>
                    <a:pt x="248" y="1"/>
                  </a:moveTo>
                  <a:cubicBezTo>
                    <a:pt x="107" y="37"/>
                    <a:pt x="1" y="178"/>
                    <a:pt x="1" y="318"/>
                  </a:cubicBezTo>
                  <a:lnTo>
                    <a:pt x="529" y="3900"/>
                  </a:lnTo>
                  <a:cubicBezTo>
                    <a:pt x="562" y="4040"/>
                    <a:pt x="669" y="4144"/>
                    <a:pt x="810" y="4144"/>
                  </a:cubicBezTo>
                  <a:lnTo>
                    <a:pt x="843" y="4144"/>
                  </a:lnTo>
                  <a:cubicBezTo>
                    <a:pt x="1020" y="4144"/>
                    <a:pt x="1124" y="3970"/>
                    <a:pt x="1091" y="3830"/>
                  </a:cubicBezTo>
                  <a:lnTo>
                    <a:pt x="562" y="248"/>
                  </a:lnTo>
                  <a:cubicBezTo>
                    <a:pt x="562" y="107"/>
                    <a:pt x="422" y="1"/>
                    <a:pt x="2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38a3c290cb2_0_113"/>
            <p:cNvSpPr/>
            <p:nvPr/>
          </p:nvSpPr>
          <p:spPr>
            <a:xfrm>
              <a:off x="4949972" y="4093356"/>
              <a:ext cx="206011" cy="206793"/>
            </a:xfrm>
            <a:custGeom>
              <a:rect b="b" l="l" r="r" t="t"/>
              <a:pathLst>
                <a:path extrusionOk="0" h="8991" w="8957">
                  <a:moveTo>
                    <a:pt x="4462" y="563"/>
                  </a:moveTo>
                  <a:cubicBezTo>
                    <a:pt x="4987" y="563"/>
                    <a:pt x="5549" y="1439"/>
                    <a:pt x="5830" y="2773"/>
                  </a:cubicBezTo>
                  <a:cubicBezTo>
                    <a:pt x="5409" y="2740"/>
                    <a:pt x="4953" y="2703"/>
                    <a:pt x="4462" y="2703"/>
                  </a:cubicBezTo>
                  <a:cubicBezTo>
                    <a:pt x="4004" y="2703"/>
                    <a:pt x="3549" y="2740"/>
                    <a:pt x="3127" y="2773"/>
                  </a:cubicBezTo>
                  <a:cubicBezTo>
                    <a:pt x="3372" y="1439"/>
                    <a:pt x="3934" y="563"/>
                    <a:pt x="4462" y="563"/>
                  </a:cubicBezTo>
                  <a:close/>
                  <a:moveTo>
                    <a:pt x="3302" y="737"/>
                  </a:moveTo>
                  <a:lnTo>
                    <a:pt x="3302" y="737"/>
                  </a:lnTo>
                  <a:cubicBezTo>
                    <a:pt x="3161" y="947"/>
                    <a:pt x="3057" y="1158"/>
                    <a:pt x="2950" y="1405"/>
                  </a:cubicBezTo>
                  <a:cubicBezTo>
                    <a:pt x="2776" y="1827"/>
                    <a:pt x="2636" y="2318"/>
                    <a:pt x="2529" y="2880"/>
                  </a:cubicBezTo>
                  <a:cubicBezTo>
                    <a:pt x="2108" y="2950"/>
                    <a:pt x="1757" y="3054"/>
                    <a:pt x="1405" y="3161"/>
                  </a:cubicBezTo>
                  <a:cubicBezTo>
                    <a:pt x="1091" y="3265"/>
                    <a:pt x="880" y="3372"/>
                    <a:pt x="669" y="3512"/>
                  </a:cubicBezTo>
                  <a:cubicBezTo>
                    <a:pt x="1021" y="2178"/>
                    <a:pt x="2004" y="1158"/>
                    <a:pt x="3302" y="737"/>
                  </a:cubicBezTo>
                  <a:close/>
                  <a:moveTo>
                    <a:pt x="5656" y="737"/>
                  </a:moveTo>
                  <a:lnTo>
                    <a:pt x="5656" y="737"/>
                  </a:lnTo>
                  <a:cubicBezTo>
                    <a:pt x="6920" y="1158"/>
                    <a:pt x="7937" y="2178"/>
                    <a:pt x="8254" y="3512"/>
                  </a:cubicBezTo>
                  <a:cubicBezTo>
                    <a:pt x="8077" y="3372"/>
                    <a:pt x="7833" y="3265"/>
                    <a:pt x="7552" y="3161"/>
                  </a:cubicBezTo>
                  <a:cubicBezTo>
                    <a:pt x="7201" y="3054"/>
                    <a:pt x="6813" y="2950"/>
                    <a:pt x="6428" y="2880"/>
                  </a:cubicBezTo>
                  <a:cubicBezTo>
                    <a:pt x="6322" y="2318"/>
                    <a:pt x="6181" y="1827"/>
                    <a:pt x="6007" y="1405"/>
                  </a:cubicBezTo>
                  <a:cubicBezTo>
                    <a:pt x="5900" y="1158"/>
                    <a:pt x="5796" y="947"/>
                    <a:pt x="5656" y="737"/>
                  </a:cubicBezTo>
                  <a:close/>
                  <a:moveTo>
                    <a:pt x="2459" y="3442"/>
                  </a:moveTo>
                  <a:cubicBezTo>
                    <a:pt x="2425" y="3793"/>
                    <a:pt x="2389" y="4144"/>
                    <a:pt x="2389" y="4495"/>
                  </a:cubicBezTo>
                  <a:cubicBezTo>
                    <a:pt x="2389" y="4847"/>
                    <a:pt x="2425" y="5198"/>
                    <a:pt x="2459" y="5512"/>
                  </a:cubicBezTo>
                  <a:cubicBezTo>
                    <a:pt x="1231" y="5268"/>
                    <a:pt x="563" y="4847"/>
                    <a:pt x="563" y="4495"/>
                  </a:cubicBezTo>
                  <a:cubicBezTo>
                    <a:pt x="563" y="4144"/>
                    <a:pt x="1231" y="3686"/>
                    <a:pt x="2459" y="3442"/>
                  </a:cubicBezTo>
                  <a:close/>
                  <a:moveTo>
                    <a:pt x="6499" y="3442"/>
                  </a:moveTo>
                  <a:lnTo>
                    <a:pt x="6499" y="3442"/>
                  </a:lnTo>
                  <a:cubicBezTo>
                    <a:pt x="7692" y="3686"/>
                    <a:pt x="8395" y="4144"/>
                    <a:pt x="8395" y="4495"/>
                  </a:cubicBezTo>
                  <a:cubicBezTo>
                    <a:pt x="8395" y="4847"/>
                    <a:pt x="7692" y="5268"/>
                    <a:pt x="6499" y="5512"/>
                  </a:cubicBezTo>
                  <a:cubicBezTo>
                    <a:pt x="6532" y="5198"/>
                    <a:pt x="6569" y="4847"/>
                    <a:pt x="6569" y="4495"/>
                  </a:cubicBezTo>
                  <a:cubicBezTo>
                    <a:pt x="6569" y="4144"/>
                    <a:pt x="6532" y="3793"/>
                    <a:pt x="6499" y="3442"/>
                  </a:cubicBezTo>
                  <a:close/>
                  <a:moveTo>
                    <a:pt x="4462" y="3265"/>
                  </a:moveTo>
                  <a:cubicBezTo>
                    <a:pt x="5024" y="3265"/>
                    <a:pt x="5479" y="3302"/>
                    <a:pt x="5937" y="3372"/>
                  </a:cubicBezTo>
                  <a:cubicBezTo>
                    <a:pt x="5970" y="3723"/>
                    <a:pt x="6007" y="4074"/>
                    <a:pt x="6007" y="4495"/>
                  </a:cubicBezTo>
                  <a:cubicBezTo>
                    <a:pt x="6007" y="4880"/>
                    <a:pt x="5970" y="5268"/>
                    <a:pt x="5937" y="5619"/>
                  </a:cubicBezTo>
                  <a:cubicBezTo>
                    <a:pt x="5479" y="5689"/>
                    <a:pt x="5024" y="5723"/>
                    <a:pt x="4462" y="5723"/>
                  </a:cubicBezTo>
                  <a:cubicBezTo>
                    <a:pt x="3934" y="5723"/>
                    <a:pt x="3442" y="5689"/>
                    <a:pt x="3021" y="5619"/>
                  </a:cubicBezTo>
                  <a:cubicBezTo>
                    <a:pt x="2987" y="5268"/>
                    <a:pt x="2950" y="4880"/>
                    <a:pt x="2950" y="4495"/>
                  </a:cubicBezTo>
                  <a:cubicBezTo>
                    <a:pt x="2950" y="4074"/>
                    <a:pt x="2987" y="3723"/>
                    <a:pt x="3021" y="3372"/>
                  </a:cubicBezTo>
                  <a:cubicBezTo>
                    <a:pt x="3442" y="3302"/>
                    <a:pt x="3934" y="3265"/>
                    <a:pt x="4462" y="3265"/>
                  </a:cubicBezTo>
                  <a:close/>
                  <a:moveTo>
                    <a:pt x="669" y="5479"/>
                  </a:moveTo>
                  <a:cubicBezTo>
                    <a:pt x="880" y="5583"/>
                    <a:pt x="1091" y="5723"/>
                    <a:pt x="1405" y="5830"/>
                  </a:cubicBezTo>
                  <a:cubicBezTo>
                    <a:pt x="1757" y="5934"/>
                    <a:pt x="2108" y="6041"/>
                    <a:pt x="2529" y="6111"/>
                  </a:cubicBezTo>
                  <a:cubicBezTo>
                    <a:pt x="2636" y="6636"/>
                    <a:pt x="2776" y="7128"/>
                    <a:pt x="2950" y="7586"/>
                  </a:cubicBezTo>
                  <a:cubicBezTo>
                    <a:pt x="3057" y="7830"/>
                    <a:pt x="3161" y="8041"/>
                    <a:pt x="3302" y="8218"/>
                  </a:cubicBezTo>
                  <a:cubicBezTo>
                    <a:pt x="2004" y="7830"/>
                    <a:pt x="1021" y="6777"/>
                    <a:pt x="669" y="5479"/>
                  </a:cubicBezTo>
                  <a:close/>
                  <a:moveTo>
                    <a:pt x="8254" y="5479"/>
                  </a:moveTo>
                  <a:lnTo>
                    <a:pt x="8254" y="5479"/>
                  </a:lnTo>
                  <a:cubicBezTo>
                    <a:pt x="7937" y="6777"/>
                    <a:pt x="6920" y="7830"/>
                    <a:pt x="5656" y="8218"/>
                  </a:cubicBezTo>
                  <a:cubicBezTo>
                    <a:pt x="5796" y="8041"/>
                    <a:pt x="5900" y="7830"/>
                    <a:pt x="6007" y="7586"/>
                  </a:cubicBezTo>
                  <a:cubicBezTo>
                    <a:pt x="6181" y="7128"/>
                    <a:pt x="6322" y="6636"/>
                    <a:pt x="6428" y="6111"/>
                  </a:cubicBezTo>
                  <a:cubicBezTo>
                    <a:pt x="6813" y="6041"/>
                    <a:pt x="7201" y="5934"/>
                    <a:pt x="7552" y="5830"/>
                  </a:cubicBezTo>
                  <a:cubicBezTo>
                    <a:pt x="7833" y="5723"/>
                    <a:pt x="8077" y="5583"/>
                    <a:pt x="8254" y="5479"/>
                  </a:cubicBezTo>
                  <a:close/>
                  <a:moveTo>
                    <a:pt x="3127" y="6181"/>
                  </a:moveTo>
                  <a:cubicBezTo>
                    <a:pt x="3549" y="6251"/>
                    <a:pt x="4004" y="6285"/>
                    <a:pt x="4462" y="6285"/>
                  </a:cubicBezTo>
                  <a:cubicBezTo>
                    <a:pt x="4953" y="6285"/>
                    <a:pt x="5409" y="6251"/>
                    <a:pt x="5830" y="6181"/>
                  </a:cubicBezTo>
                  <a:lnTo>
                    <a:pt x="5830" y="6181"/>
                  </a:lnTo>
                  <a:cubicBezTo>
                    <a:pt x="5549" y="7549"/>
                    <a:pt x="4987" y="8428"/>
                    <a:pt x="4462" y="8428"/>
                  </a:cubicBezTo>
                  <a:cubicBezTo>
                    <a:pt x="3934" y="8428"/>
                    <a:pt x="3372" y="7549"/>
                    <a:pt x="3127" y="6181"/>
                  </a:cubicBezTo>
                  <a:close/>
                  <a:moveTo>
                    <a:pt x="4462" y="1"/>
                  </a:moveTo>
                  <a:cubicBezTo>
                    <a:pt x="2004" y="1"/>
                    <a:pt x="1" y="2001"/>
                    <a:pt x="1" y="4495"/>
                  </a:cubicBezTo>
                  <a:cubicBezTo>
                    <a:pt x="1" y="6954"/>
                    <a:pt x="2004" y="8990"/>
                    <a:pt x="4462" y="8990"/>
                  </a:cubicBezTo>
                  <a:cubicBezTo>
                    <a:pt x="6954" y="8990"/>
                    <a:pt x="8957" y="6954"/>
                    <a:pt x="8957" y="4495"/>
                  </a:cubicBezTo>
                  <a:cubicBezTo>
                    <a:pt x="8957" y="2001"/>
                    <a:pt x="6954" y="1"/>
                    <a:pt x="44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0" name="Google Shape;880;g38a3c290cb2_0_113"/>
          <p:cNvGrpSpPr/>
          <p:nvPr/>
        </p:nvGrpSpPr>
        <p:grpSpPr>
          <a:xfrm>
            <a:off x="6953082" y="1360723"/>
            <a:ext cx="441025" cy="441002"/>
            <a:chOff x="5676082" y="2016088"/>
            <a:chExt cx="441025" cy="441002"/>
          </a:xfrm>
        </p:grpSpPr>
        <p:sp>
          <p:nvSpPr>
            <p:cNvPr id="881" name="Google Shape;881;g38a3c290cb2_0_113"/>
            <p:cNvSpPr/>
            <p:nvPr/>
          </p:nvSpPr>
          <p:spPr>
            <a:xfrm>
              <a:off x="5676082" y="2016088"/>
              <a:ext cx="357788" cy="441002"/>
            </a:xfrm>
            <a:custGeom>
              <a:rect b="b" l="l" r="r" t="t"/>
              <a:pathLst>
                <a:path extrusionOk="0" h="19174" w="15556">
                  <a:moveTo>
                    <a:pt x="2984" y="5371"/>
                  </a:moveTo>
                  <a:cubicBezTo>
                    <a:pt x="3302" y="5371"/>
                    <a:pt x="3583" y="5652"/>
                    <a:pt x="3583" y="5970"/>
                  </a:cubicBezTo>
                  <a:cubicBezTo>
                    <a:pt x="3583" y="6321"/>
                    <a:pt x="3302" y="6602"/>
                    <a:pt x="2984" y="6602"/>
                  </a:cubicBezTo>
                  <a:cubicBezTo>
                    <a:pt x="2740" y="6602"/>
                    <a:pt x="2529" y="6461"/>
                    <a:pt x="2423" y="6251"/>
                  </a:cubicBezTo>
                  <a:lnTo>
                    <a:pt x="2670" y="6251"/>
                  </a:lnTo>
                  <a:cubicBezTo>
                    <a:pt x="2810" y="6251"/>
                    <a:pt x="2951" y="6144"/>
                    <a:pt x="2951" y="5970"/>
                  </a:cubicBezTo>
                  <a:cubicBezTo>
                    <a:pt x="2951" y="5829"/>
                    <a:pt x="2810" y="5689"/>
                    <a:pt x="2670" y="5689"/>
                  </a:cubicBezTo>
                  <a:lnTo>
                    <a:pt x="2423" y="5689"/>
                  </a:lnTo>
                  <a:cubicBezTo>
                    <a:pt x="2529" y="5512"/>
                    <a:pt x="2740" y="5371"/>
                    <a:pt x="2984" y="5371"/>
                  </a:cubicBezTo>
                  <a:close/>
                  <a:moveTo>
                    <a:pt x="13485" y="4144"/>
                  </a:moveTo>
                  <a:cubicBezTo>
                    <a:pt x="13659" y="4144"/>
                    <a:pt x="13800" y="4318"/>
                    <a:pt x="13800" y="4495"/>
                  </a:cubicBezTo>
                  <a:lnTo>
                    <a:pt x="13800" y="6284"/>
                  </a:lnTo>
                  <a:cubicBezTo>
                    <a:pt x="13800" y="6461"/>
                    <a:pt x="13659" y="6602"/>
                    <a:pt x="13485" y="6602"/>
                  </a:cubicBezTo>
                  <a:lnTo>
                    <a:pt x="12853" y="6602"/>
                  </a:lnTo>
                  <a:lnTo>
                    <a:pt x="12853" y="4144"/>
                  </a:lnTo>
                  <a:close/>
                  <a:moveTo>
                    <a:pt x="2984" y="8953"/>
                  </a:moveTo>
                  <a:cubicBezTo>
                    <a:pt x="3302" y="8953"/>
                    <a:pt x="3583" y="9234"/>
                    <a:pt x="3583" y="9585"/>
                  </a:cubicBezTo>
                  <a:cubicBezTo>
                    <a:pt x="3583" y="9936"/>
                    <a:pt x="3302" y="10217"/>
                    <a:pt x="2984" y="10217"/>
                  </a:cubicBezTo>
                  <a:cubicBezTo>
                    <a:pt x="2740" y="10217"/>
                    <a:pt x="2529" y="10077"/>
                    <a:pt x="2423" y="9866"/>
                  </a:cubicBezTo>
                  <a:lnTo>
                    <a:pt x="2670" y="9866"/>
                  </a:lnTo>
                  <a:cubicBezTo>
                    <a:pt x="2810" y="9866"/>
                    <a:pt x="2951" y="9726"/>
                    <a:pt x="2951" y="9585"/>
                  </a:cubicBezTo>
                  <a:cubicBezTo>
                    <a:pt x="2951" y="9411"/>
                    <a:pt x="2810" y="9304"/>
                    <a:pt x="2670" y="9304"/>
                  </a:cubicBezTo>
                  <a:lnTo>
                    <a:pt x="2423" y="9304"/>
                  </a:lnTo>
                  <a:cubicBezTo>
                    <a:pt x="2529" y="9094"/>
                    <a:pt x="2740" y="8953"/>
                    <a:pt x="2984" y="8953"/>
                  </a:cubicBezTo>
                  <a:close/>
                  <a:moveTo>
                    <a:pt x="13485" y="8358"/>
                  </a:moveTo>
                  <a:cubicBezTo>
                    <a:pt x="13659" y="8358"/>
                    <a:pt x="13800" y="8498"/>
                    <a:pt x="13800" y="8672"/>
                  </a:cubicBezTo>
                  <a:lnTo>
                    <a:pt x="13800" y="10498"/>
                  </a:lnTo>
                  <a:cubicBezTo>
                    <a:pt x="13800" y="10675"/>
                    <a:pt x="13659" y="10816"/>
                    <a:pt x="13485" y="10816"/>
                  </a:cubicBezTo>
                  <a:lnTo>
                    <a:pt x="12853" y="10816"/>
                  </a:lnTo>
                  <a:lnTo>
                    <a:pt x="12853" y="8358"/>
                  </a:lnTo>
                  <a:close/>
                  <a:moveTo>
                    <a:pt x="2984" y="12571"/>
                  </a:moveTo>
                  <a:cubicBezTo>
                    <a:pt x="3302" y="12571"/>
                    <a:pt x="3583" y="12852"/>
                    <a:pt x="3583" y="13167"/>
                  </a:cubicBezTo>
                  <a:cubicBezTo>
                    <a:pt x="3583" y="13518"/>
                    <a:pt x="3302" y="13799"/>
                    <a:pt x="2984" y="13799"/>
                  </a:cubicBezTo>
                  <a:cubicBezTo>
                    <a:pt x="2740" y="13799"/>
                    <a:pt x="2529" y="13659"/>
                    <a:pt x="2423" y="13484"/>
                  </a:cubicBezTo>
                  <a:lnTo>
                    <a:pt x="2670" y="13484"/>
                  </a:lnTo>
                  <a:cubicBezTo>
                    <a:pt x="2810" y="13484"/>
                    <a:pt x="2951" y="13344"/>
                    <a:pt x="2951" y="13167"/>
                  </a:cubicBezTo>
                  <a:cubicBezTo>
                    <a:pt x="2951" y="13027"/>
                    <a:pt x="2810" y="12886"/>
                    <a:pt x="2670" y="12886"/>
                  </a:cubicBezTo>
                  <a:lnTo>
                    <a:pt x="2423" y="12886"/>
                  </a:lnTo>
                  <a:cubicBezTo>
                    <a:pt x="2529" y="12712"/>
                    <a:pt x="2740" y="12571"/>
                    <a:pt x="2984" y="12571"/>
                  </a:cubicBezTo>
                  <a:close/>
                  <a:moveTo>
                    <a:pt x="13485" y="12571"/>
                  </a:moveTo>
                  <a:cubicBezTo>
                    <a:pt x="13659" y="12571"/>
                    <a:pt x="13800" y="12712"/>
                    <a:pt x="13800" y="12886"/>
                  </a:cubicBezTo>
                  <a:lnTo>
                    <a:pt x="13800" y="14678"/>
                  </a:lnTo>
                  <a:cubicBezTo>
                    <a:pt x="13800" y="14853"/>
                    <a:pt x="13659" y="14993"/>
                    <a:pt x="13485" y="14993"/>
                  </a:cubicBezTo>
                  <a:lnTo>
                    <a:pt x="12853" y="14993"/>
                  </a:lnTo>
                  <a:lnTo>
                    <a:pt x="12853" y="12571"/>
                  </a:lnTo>
                  <a:close/>
                  <a:moveTo>
                    <a:pt x="12291" y="1756"/>
                  </a:moveTo>
                  <a:lnTo>
                    <a:pt x="12291" y="17417"/>
                  </a:lnTo>
                  <a:lnTo>
                    <a:pt x="1439" y="17417"/>
                  </a:lnTo>
                  <a:lnTo>
                    <a:pt x="1439" y="13484"/>
                  </a:lnTo>
                  <a:lnTo>
                    <a:pt x="1827" y="13484"/>
                  </a:lnTo>
                  <a:cubicBezTo>
                    <a:pt x="1967" y="13976"/>
                    <a:pt x="2423" y="14361"/>
                    <a:pt x="2984" y="14361"/>
                  </a:cubicBezTo>
                  <a:cubicBezTo>
                    <a:pt x="3616" y="14361"/>
                    <a:pt x="4145" y="13836"/>
                    <a:pt x="4145" y="13167"/>
                  </a:cubicBezTo>
                  <a:cubicBezTo>
                    <a:pt x="4145" y="12535"/>
                    <a:pt x="3616" y="12010"/>
                    <a:pt x="2984" y="12010"/>
                  </a:cubicBezTo>
                  <a:cubicBezTo>
                    <a:pt x="2423" y="12010"/>
                    <a:pt x="1967" y="12394"/>
                    <a:pt x="1827" y="12886"/>
                  </a:cubicBezTo>
                  <a:lnTo>
                    <a:pt x="1439" y="12886"/>
                  </a:lnTo>
                  <a:lnTo>
                    <a:pt x="1439" y="9866"/>
                  </a:lnTo>
                  <a:lnTo>
                    <a:pt x="1827" y="9866"/>
                  </a:lnTo>
                  <a:cubicBezTo>
                    <a:pt x="1967" y="10394"/>
                    <a:pt x="2423" y="10779"/>
                    <a:pt x="2984" y="10779"/>
                  </a:cubicBezTo>
                  <a:cubicBezTo>
                    <a:pt x="3616" y="10779"/>
                    <a:pt x="4145" y="10217"/>
                    <a:pt x="4145" y="9585"/>
                  </a:cubicBezTo>
                  <a:cubicBezTo>
                    <a:pt x="4145" y="8919"/>
                    <a:pt x="3616" y="8391"/>
                    <a:pt x="2984" y="8391"/>
                  </a:cubicBezTo>
                  <a:cubicBezTo>
                    <a:pt x="2423" y="8391"/>
                    <a:pt x="1967" y="8779"/>
                    <a:pt x="1827" y="9304"/>
                  </a:cubicBezTo>
                  <a:lnTo>
                    <a:pt x="1439" y="9304"/>
                  </a:lnTo>
                  <a:lnTo>
                    <a:pt x="1439" y="6251"/>
                  </a:lnTo>
                  <a:lnTo>
                    <a:pt x="1827" y="6251"/>
                  </a:lnTo>
                  <a:cubicBezTo>
                    <a:pt x="1967" y="6776"/>
                    <a:pt x="2423" y="7164"/>
                    <a:pt x="2984" y="7164"/>
                  </a:cubicBezTo>
                  <a:cubicBezTo>
                    <a:pt x="3616" y="7164"/>
                    <a:pt x="4145" y="6636"/>
                    <a:pt x="4145" y="5970"/>
                  </a:cubicBezTo>
                  <a:cubicBezTo>
                    <a:pt x="4145" y="5338"/>
                    <a:pt x="3616" y="4810"/>
                    <a:pt x="2984" y="4810"/>
                  </a:cubicBezTo>
                  <a:cubicBezTo>
                    <a:pt x="2423" y="4810"/>
                    <a:pt x="1967" y="5197"/>
                    <a:pt x="1827" y="5689"/>
                  </a:cubicBezTo>
                  <a:lnTo>
                    <a:pt x="1439" y="5689"/>
                  </a:lnTo>
                  <a:lnTo>
                    <a:pt x="1439" y="1756"/>
                  </a:lnTo>
                  <a:close/>
                  <a:moveTo>
                    <a:pt x="2071" y="0"/>
                  </a:moveTo>
                  <a:cubicBezTo>
                    <a:pt x="1406" y="0"/>
                    <a:pt x="877" y="526"/>
                    <a:pt x="877" y="1158"/>
                  </a:cubicBezTo>
                  <a:lnTo>
                    <a:pt x="877" y="5689"/>
                  </a:lnTo>
                  <a:lnTo>
                    <a:pt x="282" y="5689"/>
                  </a:lnTo>
                  <a:cubicBezTo>
                    <a:pt x="105" y="5689"/>
                    <a:pt x="1" y="5829"/>
                    <a:pt x="1" y="5970"/>
                  </a:cubicBezTo>
                  <a:cubicBezTo>
                    <a:pt x="1" y="6144"/>
                    <a:pt x="105" y="6251"/>
                    <a:pt x="282" y="6251"/>
                  </a:cubicBezTo>
                  <a:lnTo>
                    <a:pt x="877" y="6251"/>
                  </a:lnTo>
                  <a:lnTo>
                    <a:pt x="877" y="9304"/>
                  </a:lnTo>
                  <a:lnTo>
                    <a:pt x="282" y="9304"/>
                  </a:lnTo>
                  <a:cubicBezTo>
                    <a:pt x="105" y="9304"/>
                    <a:pt x="1" y="9411"/>
                    <a:pt x="1" y="9585"/>
                  </a:cubicBezTo>
                  <a:cubicBezTo>
                    <a:pt x="1" y="9726"/>
                    <a:pt x="105" y="9866"/>
                    <a:pt x="282" y="9866"/>
                  </a:cubicBezTo>
                  <a:lnTo>
                    <a:pt x="877" y="9866"/>
                  </a:lnTo>
                  <a:lnTo>
                    <a:pt x="877" y="12886"/>
                  </a:lnTo>
                  <a:lnTo>
                    <a:pt x="282" y="12886"/>
                  </a:lnTo>
                  <a:cubicBezTo>
                    <a:pt x="105" y="12886"/>
                    <a:pt x="1" y="13027"/>
                    <a:pt x="1" y="13167"/>
                  </a:cubicBezTo>
                  <a:cubicBezTo>
                    <a:pt x="1" y="13344"/>
                    <a:pt x="105" y="13484"/>
                    <a:pt x="282" y="13484"/>
                  </a:cubicBezTo>
                  <a:lnTo>
                    <a:pt x="877" y="13484"/>
                  </a:lnTo>
                  <a:lnTo>
                    <a:pt x="877" y="17979"/>
                  </a:lnTo>
                  <a:cubicBezTo>
                    <a:pt x="877" y="18645"/>
                    <a:pt x="1406" y="19173"/>
                    <a:pt x="2071" y="19173"/>
                  </a:cubicBezTo>
                  <a:lnTo>
                    <a:pt x="14398" y="19173"/>
                  </a:lnTo>
                  <a:cubicBezTo>
                    <a:pt x="15030" y="19173"/>
                    <a:pt x="15556" y="18645"/>
                    <a:pt x="15556" y="17979"/>
                  </a:cubicBezTo>
                  <a:lnTo>
                    <a:pt x="15556" y="8568"/>
                  </a:lnTo>
                  <a:cubicBezTo>
                    <a:pt x="15556" y="8391"/>
                    <a:pt x="15452" y="8251"/>
                    <a:pt x="15275" y="8251"/>
                  </a:cubicBezTo>
                  <a:cubicBezTo>
                    <a:pt x="15134" y="8251"/>
                    <a:pt x="14994" y="8391"/>
                    <a:pt x="14994" y="8568"/>
                  </a:cubicBezTo>
                  <a:lnTo>
                    <a:pt x="14994" y="17979"/>
                  </a:lnTo>
                  <a:cubicBezTo>
                    <a:pt x="14994" y="18330"/>
                    <a:pt x="14713" y="18611"/>
                    <a:pt x="14398" y="18611"/>
                  </a:cubicBezTo>
                  <a:lnTo>
                    <a:pt x="2071" y="18611"/>
                  </a:lnTo>
                  <a:cubicBezTo>
                    <a:pt x="1720" y="18611"/>
                    <a:pt x="1439" y="18330"/>
                    <a:pt x="1439" y="17979"/>
                  </a:cubicBezTo>
                  <a:lnTo>
                    <a:pt x="12572" y="17979"/>
                  </a:lnTo>
                  <a:cubicBezTo>
                    <a:pt x="12746" y="17979"/>
                    <a:pt x="12853" y="17839"/>
                    <a:pt x="12853" y="17698"/>
                  </a:cubicBezTo>
                  <a:lnTo>
                    <a:pt x="12853" y="15555"/>
                  </a:lnTo>
                  <a:lnTo>
                    <a:pt x="13485" y="15555"/>
                  </a:lnTo>
                  <a:cubicBezTo>
                    <a:pt x="13977" y="15555"/>
                    <a:pt x="14362" y="15170"/>
                    <a:pt x="14362" y="14678"/>
                  </a:cubicBezTo>
                  <a:lnTo>
                    <a:pt x="14362" y="12886"/>
                  </a:lnTo>
                  <a:cubicBezTo>
                    <a:pt x="14362" y="12394"/>
                    <a:pt x="13977" y="12010"/>
                    <a:pt x="13485" y="12010"/>
                  </a:cubicBezTo>
                  <a:lnTo>
                    <a:pt x="12853" y="12010"/>
                  </a:lnTo>
                  <a:lnTo>
                    <a:pt x="12853" y="11378"/>
                  </a:lnTo>
                  <a:lnTo>
                    <a:pt x="13485" y="11378"/>
                  </a:lnTo>
                  <a:cubicBezTo>
                    <a:pt x="13977" y="11378"/>
                    <a:pt x="14362" y="10956"/>
                    <a:pt x="14362" y="10498"/>
                  </a:cubicBezTo>
                  <a:lnTo>
                    <a:pt x="14362" y="8672"/>
                  </a:lnTo>
                  <a:cubicBezTo>
                    <a:pt x="14362" y="8181"/>
                    <a:pt x="13977" y="7796"/>
                    <a:pt x="13485" y="7796"/>
                  </a:cubicBezTo>
                  <a:lnTo>
                    <a:pt x="12853" y="7796"/>
                  </a:lnTo>
                  <a:lnTo>
                    <a:pt x="12853" y="7164"/>
                  </a:lnTo>
                  <a:lnTo>
                    <a:pt x="13485" y="7164"/>
                  </a:lnTo>
                  <a:cubicBezTo>
                    <a:pt x="13977" y="7164"/>
                    <a:pt x="14362" y="6776"/>
                    <a:pt x="14362" y="6284"/>
                  </a:cubicBezTo>
                  <a:lnTo>
                    <a:pt x="14362" y="4495"/>
                  </a:lnTo>
                  <a:cubicBezTo>
                    <a:pt x="14362" y="4003"/>
                    <a:pt x="13977" y="3582"/>
                    <a:pt x="13485" y="3582"/>
                  </a:cubicBezTo>
                  <a:lnTo>
                    <a:pt x="12853" y="3582"/>
                  </a:lnTo>
                  <a:lnTo>
                    <a:pt x="12853" y="1475"/>
                  </a:lnTo>
                  <a:cubicBezTo>
                    <a:pt x="12853" y="1335"/>
                    <a:pt x="12746" y="1194"/>
                    <a:pt x="12572" y="1194"/>
                  </a:cubicBezTo>
                  <a:lnTo>
                    <a:pt x="1439" y="1194"/>
                  </a:lnTo>
                  <a:lnTo>
                    <a:pt x="1439" y="1158"/>
                  </a:lnTo>
                  <a:cubicBezTo>
                    <a:pt x="1439" y="843"/>
                    <a:pt x="1720" y="562"/>
                    <a:pt x="2071" y="562"/>
                  </a:cubicBezTo>
                  <a:lnTo>
                    <a:pt x="14398" y="562"/>
                  </a:lnTo>
                  <a:cubicBezTo>
                    <a:pt x="14713" y="562"/>
                    <a:pt x="14994" y="843"/>
                    <a:pt x="14994" y="1158"/>
                  </a:cubicBezTo>
                  <a:lnTo>
                    <a:pt x="14994" y="7164"/>
                  </a:lnTo>
                  <a:cubicBezTo>
                    <a:pt x="14994" y="7338"/>
                    <a:pt x="15134" y="7478"/>
                    <a:pt x="15275" y="7478"/>
                  </a:cubicBezTo>
                  <a:cubicBezTo>
                    <a:pt x="15452" y="7478"/>
                    <a:pt x="15556" y="7338"/>
                    <a:pt x="15556" y="7164"/>
                  </a:cubicBezTo>
                  <a:lnTo>
                    <a:pt x="15556" y="1158"/>
                  </a:lnTo>
                  <a:cubicBezTo>
                    <a:pt x="15556" y="526"/>
                    <a:pt x="15030" y="0"/>
                    <a:pt x="14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8a3c290cb2_0_113"/>
            <p:cNvSpPr/>
            <p:nvPr/>
          </p:nvSpPr>
          <p:spPr>
            <a:xfrm>
              <a:off x="5800466" y="2146912"/>
              <a:ext cx="136482" cy="12949"/>
            </a:xfrm>
            <a:custGeom>
              <a:rect b="b" l="l" r="r" t="t"/>
              <a:pathLst>
                <a:path extrusionOk="0" h="563" w="5934">
                  <a:moveTo>
                    <a:pt x="282" y="1"/>
                  </a:moveTo>
                  <a:cubicBezTo>
                    <a:pt x="105" y="1"/>
                    <a:pt x="1" y="141"/>
                    <a:pt x="1" y="282"/>
                  </a:cubicBezTo>
                  <a:cubicBezTo>
                    <a:pt x="1" y="456"/>
                    <a:pt x="105" y="563"/>
                    <a:pt x="282" y="563"/>
                  </a:cubicBezTo>
                  <a:lnTo>
                    <a:pt x="5653" y="563"/>
                  </a:lnTo>
                  <a:cubicBezTo>
                    <a:pt x="5830" y="563"/>
                    <a:pt x="5934" y="456"/>
                    <a:pt x="5934" y="282"/>
                  </a:cubicBezTo>
                  <a:cubicBezTo>
                    <a:pt x="5934" y="141"/>
                    <a:pt x="5830" y="1"/>
                    <a:pt x="5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38a3c290cb2_0_113"/>
            <p:cNvSpPr/>
            <p:nvPr/>
          </p:nvSpPr>
          <p:spPr>
            <a:xfrm>
              <a:off x="5800466" y="2230080"/>
              <a:ext cx="136482" cy="12949"/>
            </a:xfrm>
            <a:custGeom>
              <a:rect b="b" l="l" r="r" t="t"/>
              <a:pathLst>
                <a:path extrusionOk="0" h="563" w="5934">
                  <a:moveTo>
                    <a:pt x="282" y="0"/>
                  </a:moveTo>
                  <a:cubicBezTo>
                    <a:pt x="105" y="0"/>
                    <a:pt x="1" y="107"/>
                    <a:pt x="1" y="281"/>
                  </a:cubicBezTo>
                  <a:cubicBezTo>
                    <a:pt x="1" y="422"/>
                    <a:pt x="105" y="562"/>
                    <a:pt x="282" y="562"/>
                  </a:cubicBezTo>
                  <a:lnTo>
                    <a:pt x="5653" y="562"/>
                  </a:lnTo>
                  <a:cubicBezTo>
                    <a:pt x="5830" y="562"/>
                    <a:pt x="5934" y="422"/>
                    <a:pt x="5934" y="281"/>
                  </a:cubicBezTo>
                  <a:cubicBezTo>
                    <a:pt x="5934" y="107"/>
                    <a:pt x="5830" y="0"/>
                    <a:pt x="5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38a3c290cb2_0_113"/>
            <p:cNvSpPr/>
            <p:nvPr/>
          </p:nvSpPr>
          <p:spPr>
            <a:xfrm>
              <a:off x="5800466" y="2312466"/>
              <a:ext cx="136482" cy="13777"/>
            </a:xfrm>
            <a:custGeom>
              <a:rect b="b" l="l" r="r" t="t"/>
              <a:pathLst>
                <a:path extrusionOk="0" h="599" w="5934">
                  <a:moveTo>
                    <a:pt x="282" y="0"/>
                  </a:moveTo>
                  <a:cubicBezTo>
                    <a:pt x="105" y="0"/>
                    <a:pt x="1" y="141"/>
                    <a:pt x="1" y="281"/>
                  </a:cubicBezTo>
                  <a:cubicBezTo>
                    <a:pt x="1" y="458"/>
                    <a:pt x="105" y="598"/>
                    <a:pt x="282" y="598"/>
                  </a:cubicBezTo>
                  <a:lnTo>
                    <a:pt x="5653" y="598"/>
                  </a:lnTo>
                  <a:cubicBezTo>
                    <a:pt x="5830" y="598"/>
                    <a:pt x="5934" y="458"/>
                    <a:pt x="5934" y="281"/>
                  </a:cubicBezTo>
                  <a:cubicBezTo>
                    <a:pt x="5934" y="141"/>
                    <a:pt x="5830" y="0"/>
                    <a:pt x="5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38a3c290cb2_0_113"/>
            <p:cNvSpPr/>
            <p:nvPr/>
          </p:nvSpPr>
          <p:spPr>
            <a:xfrm>
              <a:off x="6048383" y="2050772"/>
              <a:ext cx="68724" cy="365079"/>
            </a:xfrm>
            <a:custGeom>
              <a:rect b="b" l="l" r="r" t="t"/>
              <a:pathLst>
                <a:path extrusionOk="0" h="15873" w="2988">
                  <a:moveTo>
                    <a:pt x="1054" y="1757"/>
                  </a:moveTo>
                  <a:cubicBezTo>
                    <a:pt x="1301" y="1757"/>
                    <a:pt x="1512" y="1967"/>
                    <a:pt x="1512" y="2214"/>
                  </a:cubicBezTo>
                  <a:lnTo>
                    <a:pt x="1512" y="10184"/>
                  </a:lnTo>
                  <a:lnTo>
                    <a:pt x="563" y="10184"/>
                  </a:lnTo>
                  <a:lnTo>
                    <a:pt x="563" y="2214"/>
                  </a:lnTo>
                  <a:cubicBezTo>
                    <a:pt x="563" y="1967"/>
                    <a:pt x="773" y="1757"/>
                    <a:pt x="1054" y="1757"/>
                  </a:cubicBezTo>
                  <a:close/>
                  <a:moveTo>
                    <a:pt x="1512" y="10746"/>
                  </a:moveTo>
                  <a:lnTo>
                    <a:pt x="1512" y="14996"/>
                  </a:lnTo>
                  <a:cubicBezTo>
                    <a:pt x="1512" y="15171"/>
                    <a:pt x="1372" y="15311"/>
                    <a:pt x="1195" y="15311"/>
                  </a:cubicBezTo>
                  <a:lnTo>
                    <a:pt x="880" y="15311"/>
                  </a:lnTo>
                  <a:cubicBezTo>
                    <a:pt x="703" y="15311"/>
                    <a:pt x="563" y="15171"/>
                    <a:pt x="563" y="14996"/>
                  </a:cubicBezTo>
                  <a:lnTo>
                    <a:pt x="563" y="10746"/>
                  </a:lnTo>
                  <a:close/>
                  <a:moveTo>
                    <a:pt x="1054" y="1"/>
                  </a:moveTo>
                  <a:cubicBezTo>
                    <a:pt x="880" y="1"/>
                    <a:pt x="773" y="108"/>
                    <a:pt x="773" y="282"/>
                  </a:cubicBezTo>
                  <a:lnTo>
                    <a:pt x="773" y="1231"/>
                  </a:lnTo>
                  <a:cubicBezTo>
                    <a:pt x="318" y="1335"/>
                    <a:pt x="1" y="1757"/>
                    <a:pt x="1" y="2214"/>
                  </a:cubicBezTo>
                  <a:lnTo>
                    <a:pt x="1" y="14996"/>
                  </a:lnTo>
                  <a:cubicBezTo>
                    <a:pt x="1" y="15451"/>
                    <a:pt x="422" y="15873"/>
                    <a:pt x="880" y="15873"/>
                  </a:cubicBezTo>
                  <a:lnTo>
                    <a:pt x="1195" y="15873"/>
                  </a:lnTo>
                  <a:cubicBezTo>
                    <a:pt x="1686" y="15873"/>
                    <a:pt x="2074" y="15451"/>
                    <a:pt x="2074" y="14996"/>
                  </a:cubicBezTo>
                  <a:lnTo>
                    <a:pt x="2074" y="14645"/>
                  </a:lnTo>
                  <a:lnTo>
                    <a:pt x="2706" y="14609"/>
                  </a:lnTo>
                  <a:cubicBezTo>
                    <a:pt x="2847" y="14609"/>
                    <a:pt x="2987" y="14505"/>
                    <a:pt x="2987" y="14328"/>
                  </a:cubicBezTo>
                  <a:lnTo>
                    <a:pt x="2987" y="9903"/>
                  </a:lnTo>
                  <a:cubicBezTo>
                    <a:pt x="2987" y="9763"/>
                    <a:pt x="2847" y="9622"/>
                    <a:pt x="2706" y="9622"/>
                  </a:cubicBezTo>
                  <a:cubicBezTo>
                    <a:pt x="2529" y="9622"/>
                    <a:pt x="2425" y="9763"/>
                    <a:pt x="2425" y="9903"/>
                  </a:cubicBezTo>
                  <a:lnTo>
                    <a:pt x="2425" y="14083"/>
                  </a:lnTo>
                  <a:lnTo>
                    <a:pt x="2074" y="14083"/>
                  </a:lnTo>
                  <a:lnTo>
                    <a:pt x="2074" y="2214"/>
                  </a:lnTo>
                  <a:cubicBezTo>
                    <a:pt x="2074" y="1757"/>
                    <a:pt x="1757" y="1335"/>
                    <a:pt x="1335" y="1231"/>
                  </a:cubicBezTo>
                  <a:lnTo>
                    <a:pt x="1335" y="282"/>
                  </a:lnTo>
                  <a:cubicBezTo>
                    <a:pt x="1335" y="108"/>
                    <a:pt x="1195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86" name="Google Shape;886;g38a3c290cb2_0_113"/>
          <p:cNvCxnSpPr/>
          <p:nvPr/>
        </p:nvCxnSpPr>
        <p:spPr>
          <a:xfrm>
            <a:off x="801300" y="2488070"/>
            <a:ext cx="7544700" cy="9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7" name="Google Shape;887;g38a3c290cb2_0_113"/>
          <p:cNvCxnSpPr/>
          <p:nvPr/>
        </p:nvCxnSpPr>
        <p:spPr>
          <a:xfrm flipH="1" rot="-8098007">
            <a:off x="2975348" y="1826115"/>
            <a:ext cx="365928" cy="365928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8" name="Google Shape;888;g38a3c290cb2_0_113"/>
          <p:cNvCxnSpPr/>
          <p:nvPr/>
        </p:nvCxnSpPr>
        <p:spPr>
          <a:xfrm flipH="1" rot="-8097341">
            <a:off x="5833700" y="1871935"/>
            <a:ext cx="274287" cy="274287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9" name="Google Shape;889;g38a3c290cb2_0_113"/>
          <p:cNvSpPr/>
          <p:nvPr/>
        </p:nvSpPr>
        <p:spPr>
          <a:xfrm>
            <a:off x="1790258" y="1360291"/>
            <a:ext cx="400637" cy="441853"/>
          </a:xfrm>
          <a:custGeom>
            <a:rect b="b" l="l" r="r" t="t"/>
            <a:pathLst>
              <a:path extrusionOk="0" h="19211" w="17419">
                <a:moveTo>
                  <a:pt x="7763" y="563"/>
                </a:moveTo>
                <a:lnTo>
                  <a:pt x="6990" y="1372"/>
                </a:lnTo>
                <a:lnTo>
                  <a:pt x="6743" y="563"/>
                </a:lnTo>
                <a:close/>
                <a:moveTo>
                  <a:pt x="9552" y="563"/>
                </a:moveTo>
                <a:lnTo>
                  <a:pt x="7445" y="2706"/>
                </a:lnTo>
                <a:lnTo>
                  <a:pt x="7201" y="1967"/>
                </a:lnTo>
                <a:lnTo>
                  <a:pt x="8569" y="563"/>
                </a:lnTo>
                <a:close/>
                <a:moveTo>
                  <a:pt x="5900" y="563"/>
                </a:moveTo>
                <a:lnTo>
                  <a:pt x="4987" y="3161"/>
                </a:lnTo>
                <a:lnTo>
                  <a:pt x="1231" y="563"/>
                </a:lnTo>
                <a:close/>
                <a:moveTo>
                  <a:pt x="16261" y="563"/>
                </a:moveTo>
                <a:lnTo>
                  <a:pt x="12502" y="3161"/>
                </a:lnTo>
                <a:lnTo>
                  <a:pt x="11555" y="563"/>
                </a:lnTo>
                <a:close/>
                <a:moveTo>
                  <a:pt x="10746" y="563"/>
                </a:moveTo>
                <a:lnTo>
                  <a:pt x="10465" y="1512"/>
                </a:lnTo>
                <a:lnTo>
                  <a:pt x="8325" y="3619"/>
                </a:lnTo>
                <a:lnTo>
                  <a:pt x="7763" y="3619"/>
                </a:lnTo>
                <a:lnTo>
                  <a:pt x="7656" y="3302"/>
                </a:lnTo>
                <a:lnTo>
                  <a:pt x="10361" y="563"/>
                </a:lnTo>
                <a:close/>
                <a:moveTo>
                  <a:pt x="10044" y="2706"/>
                </a:moveTo>
                <a:lnTo>
                  <a:pt x="9729" y="3619"/>
                </a:lnTo>
                <a:lnTo>
                  <a:pt x="9131" y="3619"/>
                </a:lnTo>
                <a:lnTo>
                  <a:pt x="10044" y="2706"/>
                </a:lnTo>
                <a:close/>
                <a:moveTo>
                  <a:pt x="8957" y="4181"/>
                </a:moveTo>
                <a:lnTo>
                  <a:pt x="7726" y="5445"/>
                </a:lnTo>
                <a:lnTo>
                  <a:pt x="7796" y="4181"/>
                </a:lnTo>
                <a:close/>
                <a:moveTo>
                  <a:pt x="9693" y="4251"/>
                </a:moveTo>
                <a:lnTo>
                  <a:pt x="9763" y="5198"/>
                </a:lnTo>
                <a:lnTo>
                  <a:pt x="7586" y="7375"/>
                </a:lnTo>
                <a:lnTo>
                  <a:pt x="7586" y="7375"/>
                </a:lnTo>
                <a:lnTo>
                  <a:pt x="7656" y="6288"/>
                </a:lnTo>
                <a:lnTo>
                  <a:pt x="9693" y="4251"/>
                </a:lnTo>
                <a:close/>
                <a:moveTo>
                  <a:pt x="9799" y="5937"/>
                </a:moveTo>
                <a:lnTo>
                  <a:pt x="9870" y="6883"/>
                </a:lnTo>
                <a:lnTo>
                  <a:pt x="7445" y="9308"/>
                </a:lnTo>
                <a:lnTo>
                  <a:pt x="7516" y="8218"/>
                </a:lnTo>
                <a:lnTo>
                  <a:pt x="9799" y="5937"/>
                </a:lnTo>
                <a:close/>
                <a:moveTo>
                  <a:pt x="9940" y="7622"/>
                </a:moveTo>
                <a:lnTo>
                  <a:pt x="9974" y="8569"/>
                </a:lnTo>
                <a:lnTo>
                  <a:pt x="7305" y="11238"/>
                </a:lnTo>
                <a:lnTo>
                  <a:pt x="7375" y="10150"/>
                </a:lnTo>
                <a:lnTo>
                  <a:pt x="9940" y="7622"/>
                </a:lnTo>
                <a:close/>
                <a:moveTo>
                  <a:pt x="10044" y="9308"/>
                </a:moveTo>
                <a:lnTo>
                  <a:pt x="10114" y="10254"/>
                </a:lnTo>
                <a:lnTo>
                  <a:pt x="7164" y="13170"/>
                </a:lnTo>
                <a:lnTo>
                  <a:pt x="7271" y="12080"/>
                </a:lnTo>
                <a:lnTo>
                  <a:pt x="10044" y="9308"/>
                </a:lnTo>
                <a:close/>
                <a:moveTo>
                  <a:pt x="10151" y="10993"/>
                </a:moveTo>
                <a:lnTo>
                  <a:pt x="10221" y="11940"/>
                </a:lnTo>
                <a:lnTo>
                  <a:pt x="7060" y="15100"/>
                </a:lnTo>
                <a:lnTo>
                  <a:pt x="7131" y="14047"/>
                </a:lnTo>
                <a:lnTo>
                  <a:pt x="10151" y="10993"/>
                </a:lnTo>
                <a:close/>
                <a:moveTo>
                  <a:pt x="10291" y="12679"/>
                </a:moveTo>
                <a:lnTo>
                  <a:pt x="10325" y="13625"/>
                </a:lnTo>
                <a:lnTo>
                  <a:pt x="7094" y="16856"/>
                </a:lnTo>
                <a:lnTo>
                  <a:pt x="6920" y="16716"/>
                </a:lnTo>
                <a:lnTo>
                  <a:pt x="6990" y="15980"/>
                </a:lnTo>
                <a:lnTo>
                  <a:pt x="10291" y="12679"/>
                </a:lnTo>
                <a:close/>
                <a:moveTo>
                  <a:pt x="10395" y="14364"/>
                </a:moveTo>
                <a:lnTo>
                  <a:pt x="10465" y="15311"/>
                </a:lnTo>
                <a:lnTo>
                  <a:pt x="8007" y="17769"/>
                </a:lnTo>
                <a:lnTo>
                  <a:pt x="7482" y="17277"/>
                </a:lnTo>
                <a:lnTo>
                  <a:pt x="10395" y="14364"/>
                </a:lnTo>
                <a:close/>
                <a:moveTo>
                  <a:pt x="10502" y="16050"/>
                </a:moveTo>
                <a:lnTo>
                  <a:pt x="10572" y="16716"/>
                </a:lnTo>
                <a:lnTo>
                  <a:pt x="8746" y="18508"/>
                </a:lnTo>
                <a:lnTo>
                  <a:pt x="8395" y="18157"/>
                </a:lnTo>
                <a:lnTo>
                  <a:pt x="10502" y="16050"/>
                </a:lnTo>
                <a:close/>
                <a:moveTo>
                  <a:pt x="352" y="1"/>
                </a:moveTo>
                <a:cubicBezTo>
                  <a:pt x="248" y="1"/>
                  <a:pt x="178" y="37"/>
                  <a:pt x="108" y="107"/>
                </a:cubicBezTo>
                <a:cubicBezTo>
                  <a:pt x="37" y="178"/>
                  <a:pt x="1" y="318"/>
                  <a:pt x="71" y="422"/>
                </a:cubicBezTo>
                <a:lnTo>
                  <a:pt x="71" y="18929"/>
                </a:lnTo>
                <a:cubicBezTo>
                  <a:pt x="71" y="19070"/>
                  <a:pt x="178" y="19210"/>
                  <a:pt x="352" y="19210"/>
                </a:cubicBezTo>
                <a:cubicBezTo>
                  <a:pt x="492" y="19210"/>
                  <a:pt x="633" y="19070"/>
                  <a:pt x="633" y="18929"/>
                </a:cubicBezTo>
                <a:lnTo>
                  <a:pt x="633" y="843"/>
                </a:lnTo>
                <a:lnTo>
                  <a:pt x="4954" y="3830"/>
                </a:lnTo>
                <a:cubicBezTo>
                  <a:pt x="4998" y="3863"/>
                  <a:pt x="5050" y="3878"/>
                  <a:pt x="5103" y="3878"/>
                </a:cubicBezTo>
                <a:cubicBezTo>
                  <a:pt x="5214" y="3878"/>
                  <a:pt x="5327" y="3808"/>
                  <a:pt x="5375" y="3689"/>
                </a:cubicBezTo>
                <a:lnTo>
                  <a:pt x="6322" y="1124"/>
                </a:lnTo>
                <a:lnTo>
                  <a:pt x="7271" y="3934"/>
                </a:lnTo>
                <a:cubicBezTo>
                  <a:pt x="7271" y="3934"/>
                  <a:pt x="7201" y="4425"/>
                  <a:pt x="7164" y="4462"/>
                </a:cubicBezTo>
                <a:lnTo>
                  <a:pt x="4813" y="8218"/>
                </a:lnTo>
                <a:cubicBezTo>
                  <a:pt x="4743" y="8358"/>
                  <a:pt x="4777" y="8499"/>
                  <a:pt x="4883" y="8605"/>
                </a:cubicBezTo>
                <a:cubicBezTo>
                  <a:pt x="4924" y="8646"/>
                  <a:pt x="4982" y="8666"/>
                  <a:pt x="5041" y="8666"/>
                </a:cubicBezTo>
                <a:cubicBezTo>
                  <a:pt x="5132" y="8666"/>
                  <a:pt x="5226" y="8620"/>
                  <a:pt x="5268" y="8535"/>
                </a:cubicBezTo>
                <a:lnTo>
                  <a:pt x="7131" y="5549"/>
                </a:lnTo>
                <a:lnTo>
                  <a:pt x="6850" y="9833"/>
                </a:lnTo>
                <a:lnTo>
                  <a:pt x="6813" y="9869"/>
                </a:lnTo>
                <a:lnTo>
                  <a:pt x="4636" y="15100"/>
                </a:lnTo>
                <a:lnTo>
                  <a:pt x="2566" y="15839"/>
                </a:lnTo>
                <a:lnTo>
                  <a:pt x="2144" y="13555"/>
                </a:lnTo>
                <a:lnTo>
                  <a:pt x="4566" y="9659"/>
                </a:lnTo>
                <a:cubicBezTo>
                  <a:pt x="4673" y="9518"/>
                  <a:pt x="4602" y="9378"/>
                  <a:pt x="4496" y="9271"/>
                </a:cubicBezTo>
                <a:cubicBezTo>
                  <a:pt x="4449" y="9248"/>
                  <a:pt x="4399" y="9236"/>
                  <a:pt x="4350" y="9236"/>
                </a:cubicBezTo>
                <a:cubicBezTo>
                  <a:pt x="4251" y="9236"/>
                  <a:pt x="4158" y="9284"/>
                  <a:pt x="4111" y="9378"/>
                </a:cubicBezTo>
                <a:lnTo>
                  <a:pt x="1616" y="13344"/>
                </a:lnTo>
                <a:cubicBezTo>
                  <a:pt x="1546" y="13415"/>
                  <a:pt x="1546" y="13485"/>
                  <a:pt x="1546" y="13555"/>
                </a:cubicBezTo>
                <a:lnTo>
                  <a:pt x="2074" y="16260"/>
                </a:lnTo>
                <a:cubicBezTo>
                  <a:pt x="2074" y="16398"/>
                  <a:pt x="2205" y="16493"/>
                  <a:pt x="2329" y="16493"/>
                </a:cubicBezTo>
                <a:cubicBezTo>
                  <a:pt x="2362" y="16493"/>
                  <a:pt x="2395" y="16486"/>
                  <a:pt x="2425" y="16471"/>
                </a:cubicBezTo>
                <a:lnTo>
                  <a:pt x="4954" y="15592"/>
                </a:lnTo>
                <a:cubicBezTo>
                  <a:pt x="5024" y="15558"/>
                  <a:pt x="5057" y="15488"/>
                  <a:pt x="5094" y="15418"/>
                </a:cubicBezTo>
                <a:lnTo>
                  <a:pt x="6743" y="11555"/>
                </a:lnTo>
                <a:lnTo>
                  <a:pt x="6569" y="13873"/>
                </a:lnTo>
                <a:lnTo>
                  <a:pt x="6428" y="15839"/>
                </a:lnTo>
                <a:lnTo>
                  <a:pt x="6358" y="16786"/>
                </a:lnTo>
                <a:cubicBezTo>
                  <a:pt x="6358" y="16856"/>
                  <a:pt x="6392" y="16963"/>
                  <a:pt x="6428" y="16996"/>
                </a:cubicBezTo>
                <a:lnTo>
                  <a:pt x="8535" y="19103"/>
                </a:lnTo>
                <a:cubicBezTo>
                  <a:pt x="8587" y="19157"/>
                  <a:pt x="8666" y="19183"/>
                  <a:pt x="8745" y="19183"/>
                </a:cubicBezTo>
                <a:cubicBezTo>
                  <a:pt x="8824" y="19183"/>
                  <a:pt x="8903" y="19157"/>
                  <a:pt x="8957" y="19103"/>
                </a:cubicBezTo>
                <a:lnTo>
                  <a:pt x="11064" y="16996"/>
                </a:lnTo>
                <a:cubicBezTo>
                  <a:pt x="11097" y="16963"/>
                  <a:pt x="11134" y="16856"/>
                  <a:pt x="11134" y="16786"/>
                </a:cubicBezTo>
                <a:lnTo>
                  <a:pt x="10221" y="3934"/>
                </a:lnTo>
                <a:lnTo>
                  <a:pt x="11168" y="1161"/>
                </a:lnTo>
                <a:lnTo>
                  <a:pt x="12081" y="3689"/>
                </a:lnTo>
                <a:cubicBezTo>
                  <a:pt x="12128" y="3808"/>
                  <a:pt x="12241" y="3878"/>
                  <a:pt x="12353" y="3878"/>
                </a:cubicBezTo>
                <a:cubicBezTo>
                  <a:pt x="12405" y="3878"/>
                  <a:pt x="12457" y="3863"/>
                  <a:pt x="12502" y="3830"/>
                </a:cubicBezTo>
                <a:lnTo>
                  <a:pt x="16856" y="843"/>
                </a:lnTo>
                <a:lnTo>
                  <a:pt x="16856" y="18929"/>
                </a:lnTo>
                <a:cubicBezTo>
                  <a:pt x="16856" y="19070"/>
                  <a:pt x="16997" y="19210"/>
                  <a:pt x="17137" y="19210"/>
                </a:cubicBezTo>
                <a:cubicBezTo>
                  <a:pt x="17314" y="19210"/>
                  <a:pt x="17418" y="19070"/>
                  <a:pt x="17418" y="18929"/>
                </a:cubicBezTo>
                <a:lnTo>
                  <a:pt x="17418" y="282"/>
                </a:lnTo>
                <a:lnTo>
                  <a:pt x="17418" y="248"/>
                </a:lnTo>
                <a:cubicBezTo>
                  <a:pt x="17418" y="141"/>
                  <a:pt x="17278" y="1"/>
                  <a:pt x="171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38a3c290cb2_0_113"/>
          <p:cNvSpPr txBox="1"/>
          <p:nvPr>
            <p:ph type="title"/>
          </p:nvPr>
        </p:nvSpPr>
        <p:spPr>
          <a:xfrm>
            <a:off x="1996975" y="260135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Valor generado</a:t>
            </a:r>
            <a:endParaRPr b="1"/>
          </a:p>
        </p:txBody>
      </p:sp>
      <p:sp>
        <p:nvSpPr>
          <p:cNvPr id="891" name="Google Shape;891;g38a3c290cb2_0_113"/>
          <p:cNvSpPr txBox="1"/>
          <p:nvPr>
            <p:ph idx="3" type="subTitle"/>
          </p:nvPr>
        </p:nvSpPr>
        <p:spPr>
          <a:xfrm>
            <a:off x="2399200" y="3831825"/>
            <a:ext cx="124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/>
              <a:t>Gastos</a:t>
            </a:r>
            <a:endParaRPr u="sng"/>
          </a:p>
        </p:txBody>
      </p:sp>
      <p:sp>
        <p:nvSpPr>
          <p:cNvPr id="892" name="Google Shape;892;g38a3c290cb2_0_113"/>
          <p:cNvSpPr txBox="1"/>
          <p:nvPr>
            <p:ph idx="3" type="subTitle"/>
          </p:nvPr>
        </p:nvSpPr>
        <p:spPr>
          <a:xfrm>
            <a:off x="3951275" y="3831825"/>
            <a:ext cx="124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/>
              <a:t>Finanzas</a:t>
            </a:r>
            <a:endParaRPr u="sng"/>
          </a:p>
        </p:txBody>
      </p:sp>
      <p:sp>
        <p:nvSpPr>
          <p:cNvPr id="893" name="Google Shape;893;g38a3c290cb2_0_113"/>
          <p:cNvSpPr txBox="1"/>
          <p:nvPr>
            <p:ph idx="3" type="subTitle"/>
          </p:nvPr>
        </p:nvSpPr>
        <p:spPr>
          <a:xfrm>
            <a:off x="5503350" y="3831825"/>
            <a:ext cx="124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/>
              <a:t>Cobros</a:t>
            </a:r>
            <a:endParaRPr u="sng"/>
          </a:p>
        </p:txBody>
      </p:sp>
      <p:sp>
        <p:nvSpPr>
          <p:cNvPr id="894" name="Google Shape;894;g38a3c290cb2_0_113"/>
          <p:cNvSpPr txBox="1"/>
          <p:nvPr>
            <p:ph idx="3" type="subTitle"/>
          </p:nvPr>
        </p:nvSpPr>
        <p:spPr>
          <a:xfrm>
            <a:off x="3399150" y="3137026"/>
            <a:ext cx="234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Control y orden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en" sz="1100"/>
              <a:t>sobre</a:t>
            </a:r>
            <a:endParaRPr i="1" sz="1100"/>
          </a:p>
        </p:txBody>
      </p:sp>
      <p:cxnSp>
        <p:nvCxnSpPr>
          <p:cNvPr id="895" name="Google Shape;895;g38a3c290cb2_0_113"/>
          <p:cNvCxnSpPr>
            <a:stCxn id="894" idx="2"/>
            <a:endCxn id="891" idx="0"/>
          </p:cNvCxnSpPr>
          <p:nvPr/>
        </p:nvCxnSpPr>
        <p:spPr>
          <a:xfrm rot="5400000">
            <a:off x="3651900" y="2910076"/>
            <a:ext cx="289800" cy="155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g38a3c290cb2_0_113"/>
          <p:cNvCxnSpPr>
            <a:stCxn id="894" idx="2"/>
            <a:endCxn id="893" idx="0"/>
          </p:cNvCxnSpPr>
          <p:nvPr/>
        </p:nvCxnSpPr>
        <p:spPr>
          <a:xfrm flipH="1" rot="-5400000">
            <a:off x="5203950" y="2911726"/>
            <a:ext cx="289800" cy="155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g38a3c290cb2_0_113"/>
          <p:cNvCxnSpPr>
            <a:stCxn id="894" idx="2"/>
            <a:endCxn id="892" idx="0"/>
          </p:cNvCxnSpPr>
          <p:nvPr/>
        </p:nvCxnSpPr>
        <p:spPr>
          <a:xfrm flipH="1">
            <a:off x="4571850" y="3542026"/>
            <a:ext cx="18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8a3c290cb2_0_220"/>
          <p:cNvSpPr/>
          <p:nvPr/>
        </p:nvSpPr>
        <p:spPr>
          <a:xfrm>
            <a:off x="2303425" y="1874375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38a3c290cb2_0_220"/>
          <p:cNvSpPr txBox="1"/>
          <p:nvPr>
            <p:ph type="title"/>
          </p:nvPr>
        </p:nvSpPr>
        <p:spPr>
          <a:xfrm>
            <a:off x="3868625" y="1648600"/>
            <a:ext cx="41496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900"/>
              <a:t>IMPLEMENTACIÓN</a:t>
            </a:r>
            <a:endParaRPr sz="3900"/>
          </a:p>
        </p:txBody>
      </p:sp>
      <p:sp>
        <p:nvSpPr>
          <p:cNvPr id="904" name="Google Shape;904;g38a3c290cb2_0_220"/>
          <p:cNvSpPr txBox="1"/>
          <p:nvPr>
            <p:ph idx="1" type="subTitle"/>
          </p:nvPr>
        </p:nvSpPr>
        <p:spPr>
          <a:xfrm>
            <a:off x="3868623" y="2711025"/>
            <a:ext cx="2979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Diseño y codificación de la solución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905" name="Google Shape;905;g38a3c290cb2_0_220"/>
          <p:cNvSpPr txBox="1"/>
          <p:nvPr>
            <p:ph idx="2" type="title"/>
          </p:nvPr>
        </p:nvSpPr>
        <p:spPr>
          <a:xfrm>
            <a:off x="2303425" y="1914525"/>
            <a:ext cx="13947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g38a3c290cb2_0_234" title="Subscriptions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001" y="360152"/>
            <a:ext cx="2039324" cy="442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8a3c290cb2_0_234" title="Over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664" y="361950"/>
            <a:ext cx="2039324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